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  <p:sldMasterId id="2147483697" r:id="rId2"/>
  </p:sldMasterIdLst>
  <p:notesMasterIdLst>
    <p:notesMasterId r:id="rId18"/>
  </p:notesMasterIdLst>
  <p:sldIdLst>
    <p:sldId id="285" r:id="rId3"/>
    <p:sldId id="288" r:id="rId4"/>
    <p:sldId id="289" r:id="rId5"/>
    <p:sldId id="290" r:id="rId6"/>
    <p:sldId id="325" r:id="rId7"/>
    <p:sldId id="346" r:id="rId8"/>
    <p:sldId id="336" r:id="rId9"/>
    <p:sldId id="341" r:id="rId10"/>
    <p:sldId id="340" r:id="rId11"/>
    <p:sldId id="344" r:id="rId12"/>
    <p:sldId id="348" r:id="rId13"/>
    <p:sldId id="349" r:id="rId14"/>
    <p:sldId id="347" r:id="rId15"/>
    <p:sldId id="350" r:id="rId16"/>
    <p:sldId id="345" r:id="rId17"/>
  </p:sldIdLst>
  <p:sldSz cx="9144000" cy="6858000" type="screen4x3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99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580" autoAdjust="0"/>
    <p:restoredTop sz="62780" autoAdjust="0"/>
  </p:normalViewPr>
  <p:slideViewPr>
    <p:cSldViewPr>
      <p:cViewPr varScale="1">
        <p:scale>
          <a:sx n="70" d="100"/>
          <a:sy n="70" d="100"/>
        </p:scale>
        <p:origin x="-13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61B6B3-F94B-4310-ACC6-AAA925D05F1F}" type="doc">
      <dgm:prSet loTypeId="urn:microsoft.com/office/officeart/2005/8/layout/pyramid2" loCatId="pyramid" qsTypeId="urn:microsoft.com/office/officeart/2005/8/quickstyle/3d3" qsCatId="3D" csTypeId="urn:microsoft.com/office/officeart/2005/8/colors/accent2_4" csCatId="accent2" phldr="1"/>
      <dgm:spPr/>
    </dgm:pt>
    <dgm:pt modelId="{C44CA63E-4F4E-4F33-8834-5ECEDA5DAC99}">
      <dgm:prSet phldrT="[Text]"/>
      <dgm:spPr/>
      <dgm:t>
        <a:bodyPr/>
        <a:lstStyle/>
        <a:p>
          <a:r>
            <a:rPr lang="ru-RU" dirty="0" smtClean="0"/>
            <a:t>Стратегия</a:t>
          </a:r>
          <a:endParaRPr lang="ru-RU" dirty="0"/>
        </a:p>
      </dgm:t>
    </dgm:pt>
    <dgm:pt modelId="{4462B09A-2AAE-45D6-B891-96293812930D}" type="parTrans" cxnId="{8216BAD0-4453-46D0-8D1C-742742EE0A8F}">
      <dgm:prSet/>
      <dgm:spPr/>
      <dgm:t>
        <a:bodyPr/>
        <a:lstStyle/>
        <a:p>
          <a:endParaRPr lang="ru-RU"/>
        </a:p>
      </dgm:t>
    </dgm:pt>
    <dgm:pt modelId="{3FC44198-8A0E-4DA9-9920-D31E8D5FF690}" type="sibTrans" cxnId="{8216BAD0-4453-46D0-8D1C-742742EE0A8F}">
      <dgm:prSet/>
      <dgm:spPr/>
      <dgm:t>
        <a:bodyPr/>
        <a:lstStyle/>
        <a:p>
          <a:endParaRPr lang="ru-RU"/>
        </a:p>
      </dgm:t>
    </dgm:pt>
    <dgm:pt modelId="{9D7DBFE9-29BA-4867-BBFF-BB76816B8410}">
      <dgm:prSet phldrT="[Text]"/>
      <dgm:spPr/>
      <dgm:t>
        <a:bodyPr/>
        <a:lstStyle/>
        <a:p>
          <a:r>
            <a:rPr lang="ru-RU" dirty="0" smtClean="0"/>
            <a:t>Внедрение </a:t>
          </a:r>
          <a:endParaRPr lang="ru-RU" dirty="0"/>
        </a:p>
      </dgm:t>
    </dgm:pt>
    <dgm:pt modelId="{2728F47A-113E-43CD-9B0B-A35ECB73B145}" type="parTrans" cxnId="{757FF749-BA8D-43CE-A879-585E4A8CE540}">
      <dgm:prSet/>
      <dgm:spPr/>
      <dgm:t>
        <a:bodyPr/>
        <a:lstStyle/>
        <a:p>
          <a:endParaRPr lang="ru-RU"/>
        </a:p>
      </dgm:t>
    </dgm:pt>
    <dgm:pt modelId="{FDBEFB3E-8FBF-4E22-BBEA-B86AA33E0ABE}" type="sibTrans" cxnId="{757FF749-BA8D-43CE-A879-585E4A8CE540}">
      <dgm:prSet/>
      <dgm:spPr/>
      <dgm:t>
        <a:bodyPr/>
        <a:lstStyle/>
        <a:p>
          <a:endParaRPr lang="ru-RU"/>
        </a:p>
      </dgm:t>
    </dgm:pt>
    <dgm:pt modelId="{8EC33556-F5B1-450D-B4D3-16FAEFFD2D67}">
      <dgm:prSet phldrT="[Text]"/>
      <dgm:spPr/>
      <dgm:t>
        <a:bodyPr/>
        <a:lstStyle/>
        <a:p>
          <a:r>
            <a:rPr lang="ru-RU" dirty="0" smtClean="0"/>
            <a:t>Эксплуатация</a:t>
          </a:r>
          <a:endParaRPr lang="ru-RU" dirty="0"/>
        </a:p>
      </dgm:t>
    </dgm:pt>
    <dgm:pt modelId="{39F577A7-173C-4F5A-A16C-3A436DA8C1AE}" type="parTrans" cxnId="{4289FEF5-60C1-4FBB-B411-2A0F0C104C8B}">
      <dgm:prSet/>
      <dgm:spPr/>
      <dgm:t>
        <a:bodyPr/>
        <a:lstStyle/>
        <a:p>
          <a:endParaRPr lang="ru-RU"/>
        </a:p>
      </dgm:t>
    </dgm:pt>
    <dgm:pt modelId="{F842FC6E-2FDE-4EBF-B27F-75AA93281636}" type="sibTrans" cxnId="{4289FEF5-60C1-4FBB-B411-2A0F0C104C8B}">
      <dgm:prSet/>
      <dgm:spPr/>
      <dgm:t>
        <a:bodyPr/>
        <a:lstStyle/>
        <a:p>
          <a:endParaRPr lang="ru-RU"/>
        </a:p>
      </dgm:t>
    </dgm:pt>
    <dgm:pt modelId="{5BA1C6F3-2B85-4074-B693-A581186A0EF5}">
      <dgm:prSet phldrT="[Text]"/>
      <dgm:spPr/>
      <dgm:t>
        <a:bodyPr/>
        <a:lstStyle/>
        <a:p>
          <a:r>
            <a:rPr lang="ru-RU" dirty="0" smtClean="0"/>
            <a:t>Архитектура</a:t>
          </a:r>
          <a:endParaRPr lang="ru-RU" dirty="0"/>
        </a:p>
      </dgm:t>
    </dgm:pt>
    <dgm:pt modelId="{5BCAB2F8-9EF5-495B-A1C3-1378CACC848F}" type="parTrans" cxnId="{F90CF922-CCD7-47BE-BB31-A14212DC2099}">
      <dgm:prSet/>
      <dgm:spPr/>
      <dgm:t>
        <a:bodyPr/>
        <a:lstStyle/>
        <a:p>
          <a:endParaRPr lang="ru-RU"/>
        </a:p>
      </dgm:t>
    </dgm:pt>
    <dgm:pt modelId="{8F1B0A18-E10B-4758-8DAF-B21873775D59}" type="sibTrans" cxnId="{F90CF922-CCD7-47BE-BB31-A14212DC2099}">
      <dgm:prSet/>
      <dgm:spPr/>
      <dgm:t>
        <a:bodyPr/>
        <a:lstStyle/>
        <a:p>
          <a:endParaRPr lang="ru-RU"/>
        </a:p>
      </dgm:t>
    </dgm:pt>
    <dgm:pt modelId="{66B97FC3-E566-480F-A967-907C3C8BA74A}">
      <dgm:prSet phldrT="[Text]"/>
      <dgm:spPr/>
      <dgm:t>
        <a:bodyPr/>
        <a:lstStyle/>
        <a:p>
          <a:r>
            <a:rPr lang="ru-RU" dirty="0" smtClean="0"/>
            <a:t>Руководство</a:t>
          </a:r>
          <a:r>
            <a:rPr lang="en-US" dirty="0" smtClean="0"/>
            <a:t>, </a:t>
          </a:r>
          <a:r>
            <a:rPr lang="ru-RU" dirty="0" smtClean="0"/>
            <a:t>Консультанты</a:t>
          </a:r>
          <a:endParaRPr lang="ru-RU" dirty="0"/>
        </a:p>
      </dgm:t>
    </dgm:pt>
    <dgm:pt modelId="{E83233D1-0D79-4B38-9329-6C1B5C05580E}" type="parTrans" cxnId="{DB28F414-CD73-4EAA-93BC-0A4869354E62}">
      <dgm:prSet/>
      <dgm:spPr/>
      <dgm:t>
        <a:bodyPr/>
        <a:lstStyle/>
        <a:p>
          <a:endParaRPr lang="ru-RU"/>
        </a:p>
      </dgm:t>
    </dgm:pt>
    <dgm:pt modelId="{CE36B29D-5197-45BF-8205-4A6A587DCFBE}" type="sibTrans" cxnId="{DB28F414-CD73-4EAA-93BC-0A4869354E62}">
      <dgm:prSet/>
      <dgm:spPr/>
      <dgm:t>
        <a:bodyPr/>
        <a:lstStyle/>
        <a:p>
          <a:endParaRPr lang="ru-RU"/>
        </a:p>
      </dgm:t>
    </dgm:pt>
    <dgm:pt modelId="{2280A444-5E1C-48D6-AA4A-4141A4DA87F3}">
      <dgm:prSet phldrT="[Text]"/>
      <dgm:spPr/>
      <dgm:t>
        <a:bodyPr/>
        <a:lstStyle/>
        <a:p>
          <a:r>
            <a:rPr lang="en-US" dirty="0" smtClean="0"/>
            <a:t>CIO</a:t>
          </a:r>
          <a:r>
            <a:rPr lang="ru-RU" dirty="0" smtClean="0"/>
            <a:t>, Консультанты, Партнеры</a:t>
          </a:r>
          <a:endParaRPr lang="ru-RU" dirty="0"/>
        </a:p>
      </dgm:t>
    </dgm:pt>
    <dgm:pt modelId="{7D50C672-E3AB-4FB0-82A6-D5E9F3F8D92C}" type="parTrans" cxnId="{EB15DC12-3677-4826-9B41-37394BC70DF9}">
      <dgm:prSet/>
      <dgm:spPr/>
      <dgm:t>
        <a:bodyPr/>
        <a:lstStyle/>
        <a:p>
          <a:endParaRPr lang="ru-RU"/>
        </a:p>
      </dgm:t>
    </dgm:pt>
    <dgm:pt modelId="{8A84A4BB-C042-4C46-9C5D-A1880B119476}" type="sibTrans" cxnId="{EB15DC12-3677-4826-9B41-37394BC70DF9}">
      <dgm:prSet/>
      <dgm:spPr/>
      <dgm:t>
        <a:bodyPr/>
        <a:lstStyle/>
        <a:p>
          <a:endParaRPr lang="ru-RU"/>
        </a:p>
      </dgm:t>
    </dgm:pt>
    <dgm:pt modelId="{0F8B2DA7-F138-4A6E-9B59-42A4441452D0}">
      <dgm:prSet phldrT="[Text]"/>
      <dgm:spPr/>
      <dgm:t>
        <a:bodyPr/>
        <a:lstStyle/>
        <a:p>
          <a:r>
            <a:rPr lang="ru-RU" dirty="0" smtClean="0"/>
            <a:t>Партнеры, Консультанты</a:t>
          </a:r>
          <a:endParaRPr lang="ru-RU" dirty="0"/>
        </a:p>
      </dgm:t>
    </dgm:pt>
    <dgm:pt modelId="{A0608226-0961-4CE1-8EB0-BBAAF5C34933}" type="parTrans" cxnId="{637BC8F2-F7E4-442B-9C4B-EC762A17AF99}">
      <dgm:prSet/>
      <dgm:spPr/>
      <dgm:t>
        <a:bodyPr/>
        <a:lstStyle/>
        <a:p>
          <a:endParaRPr lang="ru-RU"/>
        </a:p>
      </dgm:t>
    </dgm:pt>
    <dgm:pt modelId="{8006E85A-22FC-4D24-9EDB-45909F48A0C7}" type="sibTrans" cxnId="{637BC8F2-F7E4-442B-9C4B-EC762A17AF99}">
      <dgm:prSet/>
      <dgm:spPr/>
      <dgm:t>
        <a:bodyPr/>
        <a:lstStyle/>
        <a:p>
          <a:endParaRPr lang="ru-RU"/>
        </a:p>
      </dgm:t>
    </dgm:pt>
    <dgm:pt modelId="{BFBD72E7-9222-4996-AAD1-35BE3690F86B}">
      <dgm:prSet phldrT="[Text]"/>
      <dgm:spPr/>
      <dgm:t>
        <a:bodyPr/>
        <a:lstStyle/>
        <a:p>
          <a:r>
            <a:rPr lang="ru-RU" dirty="0" smtClean="0"/>
            <a:t>Специалисты </a:t>
          </a:r>
          <a:r>
            <a:rPr lang="en-US" dirty="0" smtClean="0"/>
            <a:t>MS &amp; </a:t>
          </a:r>
          <a:r>
            <a:rPr lang="ru-RU" dirty="0" smtClean="0"/>
            <a:t>Заказчика</a:t>
          </a:r>
          <a:endParaRPr lang="ru-RU" dirty="0"/>
        </a:p>
      </dgm:t>
    </dgm:pt>
    <dgm:pt modelId="{72FD77F5-13A7-4A7B-8C3F-9C2D030AD613}" type="parTrans" cxnId="{EB7D9680-0BF6-4DDD-B9AE-BA68452A818B}">
      <dgm:prSet/>
      <dgm:spPr/>
      <dgm:t>
        <a:bodyPr/>
        <a:lstStyle/>
        <a:p>
          <a:endParaRPr lang="ru-RU"/>
        </a:p>
      </dgm:t>
    </dgm:pt>
    <dgm:pt modelId="{9B59FC8D-1686-4EEA-9CA3-BCC94E6E4797}" type="sibTrans" cxnId="{EB7D9680-0BF6-4DDD-B9AE-BA68452A818B}">
      <dgm:prSet/>
      <dgm:spPr/>
      <dgm:t>
        <a:bodyPr/>
        <a:lstStyle/>
        <a:p>
          <a:endParaRPr lang="ru-RU"/>
        </a:p>
      </dgm:t>
    </dgm:pt>
    <dgm:pt modelId="{6363F023-5670-49C8-9B7B-4F2FEC1538B9}">
      <dgm:prSet phldrT="[Text]"/>
      <dgm:spPr/>
      <dgm:t>
        <a:bodyPr/>
        <a:lstStyle/>
        <a:p>
          <a:r>
            <a:rPr lang="en-US" dirty="0" smtClean="0"/>
            <a:t>Microsoft Technology Strategy Services</a:t>
          </a:r>
          <a:endParaRPr lang="ru-RU" dirty="0"/>
        </a:p>
      </dgm:t>
    </dgm:pt>
    <dgm:pt modelId="{2A997BF1-0657-4105-9D25-208779C98575}" type="parTrans" cxnId="{85ECFEDF-22A7-4285-9F0B-DF8D5C5E2F42}">
      <dgm:prSet/>
      <dgm:spPr/>
      <dgm:t>
        <a:bodyPr/>
        <a:lstStyle/>
        <a:p>
          <a:endParaRPr lang="ru-RU"/>
        </a:p>
      </dgm:t>
    </dgm:pt>
    <dgm:pt modelId="{994CB36C-1A0E-4454-AD8A-76B9EB8E801F}" type="sibTrans" cxnId="{85ECFEDF-22A7-4285-9F0B-DF8D5C5E2F42}">
      <dgm:prSet/>
      <dgm:spPr/>
      <dgm:t>
        <a:bodyPr/>
        <a:lstStyle/>
        <a:p>
          <a:endParaRPr lang="ru-RU"/>
        </a:p>
      </dgm:t>
    </dgm:pt>
    <dgm:pt modelId="{9D9B549C-1128-4D26-9ECE-A9C7BEF0DA3F}">
      <dgm:prSet phldrT="[Text]"/>
      <dgm:spPr/>
      <dgm:t>
        <a:bodyPr/>
        <a:lstStyle/>
        <a:p>
          <a:r>
            <a:rPr lang="en-US" dirty="0" smtClean="0"/>
            <a:t>Quick Start</a:t>
          </a:r>
          <a:endParaRPr lang="ru-RU" dirty="0"/>
        </a:p>
      </dgm:t>
    </dgm:pt>
    <dgm:pt modelId="{81660BD5-290F-4523-8D8D-565E995B29B1}" type="parTrans" cxnId="{CFF39B2D-EC79-4FD0-8E64-94BDCA703EE1}">
      <dgm:prSet/>
      <dgm:spPr/>
      <dgm:t>
        <a:bodyPr/>
        <a:lstStyle/>
        <a:p>
          <a:endParaRPr lang="ru-RU"/>
        </a:p>
      </dgm:t>
    </dgm:pt>
    <dgm:pt modelId="{04F1DE59-B4E0-4E04-A1E8-6056FE605612}" type="sibTrans" cxnId="{CFF39B2D-EC79-4FD0-8E64-94BDCA703EE1}">
      <dgm:prSet/>
      <dgm:spPr/>
      <dgm:t>
        <a:bodyPr/>
        <a:lstStyle/>
        <a:p>
          <a:endParaRPr lang="ru-RU"/>
        </a:p>
      </dgm:t>
    </dgm:pt>
    <dgm:pt modelId="{5B0FC91B-1340-4DB7-8E3D-D2897BF4BACC}">
      <dgm:prSet phldrT="[Text]"/>
      <dgm:spPr/>
      <dgm:t>
        <a:bodyPr/>
        <a:lstStyle/>
        <a:p>
          <a:r>
            <a:rPr lang="en-US" dirty="0" smtClean="0"/>
            <a:t>Quick Plan</a:t>
          </a:r>
          <a:endParaRPr lang="ru-RU" dirty="0"/>
        </a:p>
      </dgm:t>
    </dgm:pt>
    <dgm:pt modelId="{E1C4190E-F2D1-40D5-86AE-EE65DCD03C25}" type="parTrans" cxnId="{AEB6E951-3755-4B31-97D4-4AC3F5969C06}">
      <dgm:prSet/>
      <dgm:spPr/>
      <dgm:t>
        <a:bodyPr/>
        <a:lstStyle/>
        <a:p>
          <a:endParaRPr lang="ru-RU"/>
        </a:p>
      </dgm:t>
    </dgm:pt>
    <dgm:pt modelId="{EA1ADE2A-EB7A-4E65-9676-11C9618F1BB3}" type="sibTrans" cxnId="{AEB6E951-3755-4B31-97D4-4AC3F5969C06}">
      <dgm:prSet/>
      <dgm:spPr/>
      <dgm:t>
        <a:bodyPr/>
        <a:lstStyle/>
        <a:p>
          <a:endParaRPr lang="ru-RU"/>
        </a:p>
      </dgm:t>
    </dgm:pt>
    <dgm:pt modelId="{F58F6600-7D9D-45D8-BBC1-168DE85897BB}">
      <dgm:prSet phldrT="[Text]"/>
      <dgm:spPr/>
      <dgm:t>
        <a:bodyPr/>
        <a:lstStyle/>
        <a:p>
          <a:r>
            <a:rPr lang="en-US" dirty="0" smtClean="0"/>
            <a:t>SQLRAP. EXRAP</a:t>
          </a:r>
          <a:endParaRPr lang="ru-RU" dirty="0"/>
        </a:p>
      </dgm:t>
    </dgm:pt>
    <dgm:pt modelId="{10ABDEDC-31F5-45C2-93CD-B29F2F35637D}" type="parTrans" cxnId="{2D153D48-8CBC-468D-9406-8394FB8E54C5}">
      <dgm:prSet/>
      <dgm:spPr/>
      <dgm:t>
        <a:bodyPr/>
        <a:lstStyle/>
        <a:p>
          <a:endParaRPr lang="ru-RU"/>
        </a:p>
      </dgm:t>
    </dgm:pt>
    <dgm:pt modelId="{5EBF9227-DEF8-4126-8BB4-6A29775CEF22}" type="sibTrans" cxnId="{2D153D48-8CBC-468D-9406-8394FB8E54C5}">
      <dgm:prSet/>
      <dgm:spPr/>
      <dgm:t>
        <a:bodyPr/>
        <a:lstStyle/>
        <a:p>
          <a:endParaRPr lang="ru-RU"/>
        </a:p>
      </dgm:t>
    </dgm:pt>
    <dgm:pt modelId="{62892A27-BAFC-4266-9FCD-DC84F050B10E}" type="pres">
      <dgm:prSet presAssocID="{8E61B6B3-F94B-4310-ACC6-AAA925D05F1F}" presName="compositeShape" presStyleCnt="0">
        <dgm:presLayoutVars>
          <dgm:dir/>
          <dgm:resizeHandles/>
        </dgm:presLayoutVars>
      </dgm:prSet>
      <dgm:spPr/>
    </dgm:pt>
    <dgm:pt modelId="{1E503EDB-2587-4B11-9ABD-2EE478389CA6}" type="pres">
      <dgm:prSet presAssocID="{8E61B6B3-F94B-4310-ACC6-AAA925D05F1F}" presName="pyramid" presStyleLbl="node1" presStyleIdx="0" presStyleCnt="1"/>
      <dgm:spPr/>
    </dgm:pt>
    <dgm:pt modelId="{C8E6FF79-1C0B-4A3E-A4A1-DF18C5DE9A37}" type="pres">
      <dgm:prSet presAssocID="{8E61B6B3-F94B-4310-ACC6-AAA925D05F1F}" presName="theList" presStyleCnt="0"/>
      <dgm:spPr/>
    </dgm:pt>
    <dgm:pt modelId="{9B3F3B06-34FE-4BDF-90B4-6DFDC86C9B40}" type="pres">
      <dgm:prSet presAssocID="{C44CA63E-4F4E-4F33-8834-5ECEDA5DAC99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083DBC-3BD1-4C79-8F84-776448B592DD}" type="pres">
      <dgm:prSet presAssocID="{C44CA63E-4F4E-4F33-8834-5ECEDA5DAC99}" presName="aSpace" presStyleCnt="0"/>
      <dgm:spPr/>
    </dgm:pt>
    <dgm:pt modelId="{97836C41-FB5B-4ABE-9CC3-62A81C31E057}" type="pres">
      <dgm:prSet presAssocID="{5BA1C6F3-2B85-4074-B693-A581186A0EF5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C310B5-7A54-49F2-A8ED-78A66E587874}" type="pres">
      <dgm:prSet presAssocID="{5BA1C6F3-2B85-4074-B693-A581186A0EF5}" presName="aSpace" presStyleCnt="0"/>
      <dgm:spPr/>
    </dgm:pt>
    <dgm:pt modelId="{DC248FFF-E8E4-4510-83DD-C980A0BDAA77}" type="pres">
      <dgm:prSet presAssocID="{9D7DBFE9-29BA-4867-BBFF-BB76816B8410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6391E0-6B62-40B6-88B1-159847E0F226}" type="pres">
      <dgm:prSet presAssocID="{9D7DBFE9-29BA-4867-BBFF-BB76816B8410}" presName="aSpace" presStyleCnt="0"/>
      <dgm:spPr/>
    </dgm:pt>
    <dgm:pt modelId="{7888B2DD-6651-41B4-B701-A634C0BC9166}" type="pres">
      <dgm:prSet presAssocID="{8EC33556-F5B1-450D-B4D3-16FAEFFD2D67}" presName="aNode" presStyleLbl="fgAcc1" presStyleIdx="3" presStyleCnt="4" custLinFactNeighborY="-296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AFC0EB-2C35-42D7-8A58-B40C2D92AC1F}" type="pres">
      <dgm:prSet presAssocID="{8EC33556-F5B1-450D-B4D3-16FAEFFD2D67}" presName="aSpace" presStyleCnt="0"/>
      <dgm:spPr/>
    </dgm:pt>
  </dgm:ptLst>
  <dgm:cxnLst>
    <dgm:cxn modelId="{F90CF922-CCD7-47BE-BB31-A14212DC2099}" srcId="{8E61B6B3-F94B-4310-ACC6-AAA925D05F1F}" destId="{5BA1C6F3-2B85-4074-B693-A581186A0EF5}" srcOrd="1" destOrd="0" parTransId="{5BCAB2F8-9EF5-495B-A1C3-1378CACC848F}" sibTransId="{8F1B0A18-E10B-4758-8DAF-B21873775D59}"/>
    <dgm:cxn modelId="{DB28F414-CD73-4EAA-93BC-0A4869354E62}" srcId="{C44CA63E-4F4E-4F33-8834-5ECEDA5DAC99}" destId="{66B97FC3-E566-480F-A967-907C3C8BA74A}" srcOrd="0" destOrd="0" parTransId="{E83233D1-0D79-4B38-9329-6C1B5C05580E}" sibTransId="{CE36B29D-5197-45BF-8205-4A6A587DCFBE}"/>
    <dgm:cxn modelId="{EB15DC12-3677-4826-9B41-37394BC70DF9}" srcId="{5BA1C6F3-2B85-4074-B693-A581186A0EF5}" destId="{2280A444-5E1C-48D6-AA4A-4141A4DA87F3}" srcOrd="0" destOrd="0" parTransId="{7D50C672-E3AB-4FB0-82A6-D5E9F3F8D92C}" sibTransId="{8A84A4BB-C042-4C46-9C5D-A1880B119476}"/>
    <dgm:cxn modelId="{4388B92C-6671-4719-9005-F58CFFBDAD6A}" type="presOf" srcId="{BFBD72E7-9222-4996-AAD1-35BE3690F86B}" destId="{7888B2DD-6651-41B4-B701-A634C0BC9166}" srcOrd="0" destOrd="1" presId="urn:microsoft.com/office/officeart/2005/8/layout/pyramid2"/>
    <dgm:cxn modelId="{9BCD3EB9-4017-480E-95C6-D380833C9069}" type="presOf" srcId="{C44CA63E-4F4E-4F33-8834-5ECEDA5DAC99}" destId="{9B3F3B06-34FE-4BDF-90B4-6DFDC86C9B40}" srcOrd="0" destOrd="0" presId="urn:microsoft.com/office/officeart/2005/8/layout/pyramid2"/>
    <dgm:cxn modelId="{30B723B9-1C72-4152-AB9E-1EF5B89D8FE8}" type="presOf" srcId="{9D7DBFE9-29BA-4867-BBFF-BB76816B8410}" destId="{DC248FFF-E8E4-4510-83DD-C980A0BDAA77}" srcOrd="0" destOrd="0" presId="urn:microsoft.com/office/officeart/2005/8/layout/pyramid2"/>
    <dgm:cxn modelId="{C7095856-17AF-4117-BE43-BF4AEF3D7ACF}" type="presOf" srcId="{6363F023-5670-49C8-9B7B-4F2FEC1538B9}" destId="{9B3F3B06-34FE-4BDF-90B4-6DFDC86C9B40}" srcOrd="0" destOrd="2" presId="urn:microsoft.com/office/officeart/2005/8/layout/pyramid2"/>
    <dgm:cxn modelId="{CB41EEE0-E42F-4162-B9F3-F7F8ECBB4852}" type="presOf" srcId="{8E61B6B3-F94B-4310-ACC6-AAA925D05F1F}" destId="{62892A27-BAFC-4266-9FCD-DC84F050B10E}" srcOrd="0" destOrd="0" presId="urn:microsoft.com/office/officeart/2005/8/layout/pyramid2"/>
    <dgm:cxn modelId="{EB7D9680-0BF6-4DDD-B9AE-BA68452A818B}" srcId="{8EC33556-F5B1-450D-B4D3-16FAEFFD2D67}" destId="{BFBD72E7-9222-4996-AAD1-35BE3690F86B}" srcOrd="0" destOrd="0" parTransId="{72FD77F5-13A7-4A7B-8C3F-9C2D030AD613}" sibTransId="{9B59FC8D-1686-4EEA-9CA3-BCC94E6E4797}"/>
    <dgm:cxn modelId="{D4B15C64-9A4F-47AC-B4BC-F52D091C8E47}" type="presOf" srcId="{0F8B2DA7-F138-4A6E-9B59-42A4441452D0}" destId="{DC248FFF-E8E4-4510-83DD-C980A0BDAA77}" srcOrd="0" destOrd="1" presId="urn:microsoft.com/office/officeart/2005/8/layout/pyramid2"/>
    <dgm:cxn modelId="{637BC8F2-F7E4-442B-9C4B-EC762A17AF99}" srcId="{9D7DBFE9-29BA-4867-BBFF-BB76816B8410}" destId="{0F8B2DA7-F138-4A6E-9B59-42A4441452D0}" srcOrd="0" destOrd="0" parTransId="{A0608226-0961-4CE1-8EB0-BBAAF5C34933}" sibTransId="{8006E85A-22FC-4D24-9EDB-45909F48A0C7}"/>
    <dgm:cxn modelId="{CFF39B2D-EC79-4FD0-8E64-94BDCA703EE1}" srcId="{5BA1C6F3-2B85-4074-B693-A581186A0EF5}" destId="{9D9B549C-1128-4D26-9ECE-A9C7BEF0DA3F}" srcOrd="1" destOrd="0" parTransId="{81660BD5-290F-4523-8D8D-565E995B29B1}" sibTransId="{04F1DE59-B4E0-4E04-A1E8-6056FE605612}"/>
    <dgm:cxn modelId="{2D153D48-8CBC-468D-9406-8394FB8E54C5}" srcId="{8EC33556-F5B1-450D-B4D3-16FAEFFD2D67}" destId="{F58F6600-7D9D-45D8-BBC1-168DE85897BB}" srcOrd="1" destOrd="0" parTransId="{10ABDEDC-31F5-45C2-93CD-B29F2F35637D}" sibTransId="{5EBF9227-DEF8-4126-8BB4-6A29775CEF22}"/>
    <dgm:cxn modelId="{77F9F5F2-15F9-4C30-B7B6-96452425B72C}" type="presOf" srcId="{9D9B549C-1128-4D26-9ECE-A9C7BEF0DA3F}" destId="{97836C41-FB5B-4ABE-9CC3-62A81C31E057}" srcOrd="0" destOrd="2" presId="urn:microsoft.com/office/officeart/2005/8/layout/pyramid2"/>
    <dgm:cxn modelId="{F02208F1-9D41-420D-B334-80848C63F7D4}" type="presOf" srcId="{F58F6600-7D9D-45D8-BBC1-168DE85897BB}" destId="{7888B2DD-6651-41B4-B701-A634C0BC9166}" srcOrd="0" destOrd="2" presId="urn:microsoft.com/office/officeart/2005/8/layout/pyramid2"/>
    <dgm:cxn modelId="{757FF749-BA8D-43CE-A879-585E4A8CE540}" srcId="{8E61B6B3-F94B-4310-ACC6-AAA925D05F1F}" destId="{9D7DBFE9-29BA-4867-BBFF-BB76816B8410}" srcOrd="2" destOrd="0" parTransId="{2728F47A-113E-43CD-9B0B-A35ECB73B145}" sibTransId="{FDBEFB3E-8FBF-4E22-BBEA-B86AA33E0ABE}"/>
    <dgm:cxn modelId="{94C4DC04-9F94-4419-9F85-3B25C1CCE06D}" type="presOf" srcId="{5BA1C6F3-2B85-4074-B693-A581186A0EF5}" destId="{97836C41-FB5B-4ABE-9CC3-62A81C31E057}" srcOrd="0" destOrd="0" presId="urn:microsoft.com/office/officeart/2005/8/layout/pyramid2"/>
    <dgm:cxn modelId="{95E35860-B012-4DA3-ACD4-F8747B123AEA}" type="presOf" srcId="{2280A444-5E1C-48D6-AA4A-4141A4DA87F3}" destId="{97836C41-FB5B-4ABE-9CC3-62A81C31E057}" srcOrd="0" destOrd="1" presId="urn:microsoft.com/office/officeart/2005/8/layout/pyramid2"/>
    <dgm:cxn modelId="{AEB6E951-3755-4B31-97D4-4AC3F5969C06}" srcId="{9D7DBFE9-29BA-4867-BBFF-BB76816B8410}" destId="{5B0FC91B-1340-4DB7-8E3D-D2897BF4BACC}" srcOrd="1" destOrd="0" parTransId="{E1C4190E-F2D1-40D5-86AE-EE65DCD03C25}" sibTransId="{EA1ADE2A-EB7A-4E65-9676-11C9618F1BB3}"/>
    <dgm:cxn modelId="{EC0912AF-098B-407E-97CD-E0B558F09898}" type="presOf" srcId="{5B0FC91B-1340-4DB7-8E3D-D2897BF4BACC}" destId="{DC248FFF-E8E4-4510-83DD-C980A0BDAA77}" srcOrd="0" destOrd="2" presId="urn:microsoft.com/office/officeart/2005/8/layout/pyramid2"/>
    <dgm:cxn modelId="{C6B670B1-9D8B-4CF9-8A2F-79F09670F7DC}" type="presOf" srcId="{66B97FC3-E566-480F-A967-907C3C8BA74A}" destId="{9B3F3B06-34FE-4BDF-90B4-6DFDC86C9B40}" srcOrd="0" destOrd="1" presId="urn:microsoft.com/office/officeart/2005/8/layout/pyramid2"/>
    <dgm:cxn modelId="{8216BAD0-4453-46D0-8D1C-742742EE0A8F}" srcId="{8E61B6B3-F94B-4310-ACC6-AAA925D05F1F}" destId="{C44CA63E-4F4E-4F33-8834-5ECEDA5DAC99}" srcOrd="0" destOrd="0" parTransId="{4462B09A-2AAE-45D6-B891-96293812930D}" sibTransId="{3FC44198-8A0E-4DA9-9920-D31E8D5FF690}"/>
    <dgm:cxn modelId="{4289FEF5-60C1-4FBB-B411-2A0F0C104C8B}" srcId="{8E61B6B3-F94B-4310-ACC6-AAA925D05F1F}" destId="{8EC33556-F5B1-450D-B4D3-16FAEFFD2D67}" srcOrd="3" destOrd="0" parTransId="{39F577A7-173C-4F5A-A16C-3A436DA8C1AE}" sibTransId="{F842FC6E-2FDE-4EBF-B27F-75AA93281636}"/>
    <dgm:cxn modelId="{96C54B69-9DB8-447F-9AAF-863978C8C468}" type="presOf" srcId="{8EC33556-F5B1-450D-B4D3-16FAEFFD2D67}" destId="{7888B2DD-6651-41B4-B701-A634C0BC9166}" srcOrd="0" destOrd="0" presId="urn:microsoft.com/office/officeart/2005/8/layout/pyramid2"/>
    <dgm:cxn modelId="{85ECFEDF-22A7-4285-9F0B-DF8D5C5E2F42}" srcId="{C44CA63E-4F4E-4F33-8834-5ECEDA5DAC99}" destId="{6363F023-5670-49C8-9B7B-4F2FEC1538B9}" srcOrd="1" destOrd="0" parTransId="{2A997BF1-0657-4105-9D25-208779C98575}" sibTransId="{994CB36C-1A0E-4454-AD8A-76B9EB8E801F}"/>
    <dgm:cxn modelId="{77B7C6C1-2A78-426F-A4E6-EE17685CABA5}" type="presParOf" srcId="{62892A27-BAFC-4266-9FCD-DC84F050B10E}" destId="{1E503EDB-2587-4B11-9ABD-2EE478389CA6}" srcOrd="0" destOrd="0" presId="urn:microsoft.com/office/officeart/2005/8/layout/pyramid2"/>
    <dgm:cxn modelId="{F99930EB-1093-47ED-A732-EB288747DD1E}" type="presParOf" srcId="{62892A27-BAFC-4266-9FCD-DC84F050B10E}" destId="{C8E6FF79-1C0B-4A3E-A4A1-DF18C5DE9A37}" srcOrd="1" destOrd="0" presId="urn:microsoft.com/office/officeart/2005/8/layout/pyramid2"/>
    <dgm:cxn modelId="{15C0BC73-356E-4C48-A471-AF41BA3CEB6D}" type="presParOf" srcId="{C8E6FF79-1C0B-4A3E-A4A1-DF18C5DE9A37}" destId="{9B3F3B06-34FE-4BDF-90B4-6DFDC86C9B40}" srcOrd="0" destOrd="0" presId="urn:microsoft.com/office/officeart/2005/8/layout/pyramid2"/>
    <dgm:cxn modelId="{250982D9-56D2-4A6C-8021-11D0F3DC28EB}" type="presParOf" srcId="{C8E6FF79-1C0B-4A3E-A4A1-DF18C5DE9A37}" destId="{5C083DBC-3BD1-4C79-8F84-776448B592DD}" srcOrd="1" destOrd="0" presId="urn:microsoft.com/office/officeart/2005/8/layout/pyramid2"/>
    <dgm:cxn modelId="{E6909588-EE62-4F50-A4A5-9EE0898AEE03}" type="presParOf" srcId="{C8E6FF79-1C0B-4A3E-A4A1-DF18C5DE9A37}" destId="{97836C41-FB5B-4ABE-9CC3-62A81C31E057}" srcOrd="2" destOrd="0" presId="urn:microsoft.com/office/officeart/2005/8/layout/pyramid2"/>
    <dgm:cxn modelId="{E3FA41B8-6D09-4701-A3A7-1D63962817C2}" type="presParOf" srcId="{C8E6FF79-1C0B-4A3E-A4A1-DF18C5DE9A37}" destId="{34C310B5-7A54-49F2-A8ED-78A66E587874}" srcOrd="3" destOrd="0" presId="urn:microsoft.com/office/officeart/2005/8/layout/pyramid2"/>
    <dgm:cxn modelId="{592DE528-F8A4-4141-94EF-CA92391021FE}" type="presParOf" srcId="{C8E6FF79-1C0B-4A3E-A4A1-DF18C5DE9A37}" destId="{DC248FFF-E8E4-4510-83DD-C980A0BDAA77}" srcOrd="4" destOrd="0" presId="urn:microsoft.com/office/officeart/2005/8/layout/pyramid2"/>
    <dgm:cxn modelId="{F4220D2B-2FB5-4E52-AB7C-6642735637F3}" type="presParOf" srcId="{C8E6FF79-1C0B-4A3E-A4A1-DF18C5DE9A37}" destId="{936391E0-6B62-40B6-88B1-159847E0F226}" srcOrd="5" destOrd="0" presId="urn:microsoft.com/office/officeart/2005/8/layout/pyramid2"/>
    <dgm:cxn modelId="{2D23B35F-EFD5-4B5F-A2C3-0E51A4B9F96D}" type="presParOf" srcId="{C8E6FF79-1C0B-4A3E-A4A1-DF18C5DE9A37}" destId="{7888B2DD-6651-41B4-B701-A634C0BC9166}" srcOrd="6" destOrd="0" presId="urn:microsoft.com/office/officeart/2005/8/layout/pyramid2"/>
    <dgm:cxn modelId="{D3771780-A783-482D-95F5-0996A00FF0C6}" type="presParOf" srcId="{C8E6FF79-1C0B-4A3E-A4A1-DF18C5DE9A37}" destId="{9FAFC0EB-2C35-42D7-8A58-B40C2D92AC1F}" srcOrd="7" destOrd="0" presId="urn:microsoft.com/office/officeart/2005/8/layout/pyramid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977DA2-6A74-44C2-92A6-2BF8747E397D}" type="doc">
      <dgm:prSet loTypeId="urn:microsoft.com/office/officeart/2005/8/layout/radial6" loCatId="cycle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F18618D5-73C6-488D-884C-734D40A18416}">
      <dgm:prSet phldrT="[Text]"/>
      <dgm:spPr/>
      <dgm:t>
        <a:bodyPr/>
        <a:lstStyle/>
        <a:p>
          <a:r>
            <a:rPr lang="en-US" dirty="0" smtClean="0"/>
            <a:t>Premier Support</a:t>
          </a:r>
          <a:endParaRPr lang="ru-RU" dirty="0"/>
        </a:p>
      </dgm:t>
    </dgm:pt>
    <dgm:pt modelId="{22B3D0C0-CBDE-4EDB-B146-D7D0FECA4A98}" type="parTrans" cxnId="{FF7EEF42-CED7-4D2F-A89A-A1DDF4615601}">
      <dgm:prSet/>
      <dgm:spPr/>
      <dgm:t>
        <a:bodyPr/>
        <a:lstStyle/>
        <a:p>
          <a:endParaRPr lang="ru-RU"/>
        </a:p>
      </dgm:t>
    </dgm:pt>
    <dgm:pt modelId="{02B0EB38-4348-4DF9-8729-925B95968FDF}" type="sibTrans" cxnId="{FF7EEF42-CED7-4D2F-A89A-A1DDF4615601}">
      <dgm:prSet/>
      <dgm:spPr/>
      <dgm:t>
        <a:bodyPr/>
        <a:lstStyle/>
        <a:p>
          <a:endParaRPr lang="ru-RU"/>
        </a:p>
      </dgm:t>
    </dgm:pt>
    <dgm:pt modelId="{C814CD9C-963A-419A-B70F-A0FA81408357}">
      <dgm:prSet phldrT="[Text]" custT="1"/>
      <dgm:spPr/>
      <dgm:t>
        <a:bodyPr lIns="0" tIns="0" rIns="0" bIns="0"/>
        <a:lstStyle/>
        <a:p>
          <a:r>
            <a:rPr lang="ru-RU" sz="1100" b="1" dirty="0" smtClean="0"/>
            <a:t>Выделенный специалист</a:t>
          </a:r>
          <a:endParaRPr lang="ru-RU" sz="1100" b="1" dirty="0"/>
        </a:p>
      </dgm:t>
    </dgm:pt>
    <dgm:pt modelId="{C226355D-9DA2-4AA7-BD2D-548B9230392A}" type="parTrans" cxnId="{E4664B69-B54B-44CF-9512-00F117634BDF}">
      <dgm:prSet/>
      <dgm:spPr/>
      <dgm:t>
        <a:bodyPr/>
        <a:lstStyle/>
        <a:p>
          <a:endParaRPr lang="ru-RU"/>
        </a:p>
      </dgm:t>
    </dgm:pt>
    <dgm:pt modelId="{07B9DC9E-77C5-4C22-B0BB-066DDA3DA164}" type="sibTrans" cxnId="{E4664B69-B54B-44CF-9512-00F117634BDF}">
      <dgm:prSet/>
      <dgm:spPr/>
      <dgm:t>
        <a:bodyPr/>
        <a:lstStyle/>
        <a:p>
          <a:endParaRPr lang="ru-RU"/>
        </a:p>
      </dgm:t>
    </dgm:pt>
    <dgm:pt modelId="{2D0855D5-ECF1-4C5B-B1A1-23AB05AD4EF3}">
      <dgm:prSet phldrT="[Text]" custT="1"/>
      <dgm:spPr/>
      <dgm:t>
        <a:bodyPr/>
        <a:lstStyle/>
        <a:p>
          <a:r>
            <a:rPr lang="ru-RU" sz="1100" b="1" dirty="0" smtClean="0"/>
            <a:t>Консультации по эксплуатации</a:t>
          </a:r>
          <a:endParaRPr lang="ru-RU" sz="1100" b="1" dirty="0"/>
        </a:p>
      </dgm:t>
    </dgm:pt>
    <dgm:pt modelId="{B20FC8B0-CF08-43A3-93B7-66971445F1C4}" type="parTrans" cxnId="{884A4CCD-D873-4F5E-B179-85D356DAFDA5}">
      <dgm:prSet/>
      <dgm:spPr/>
      <dgm:t>
        <a:bodyPr/>
        <a:lstStyle/>
        <a:p>
          <a:endParaRPr lang="ru-RU"/>
        </a:p>
      </dgm:t>
    </dgm:pt>
    <dgm:pt modelId="{2E1711B7-F4FA-4304-A8D0-8B9DBB4F819B}" type="sibTrans" cxnId="{884A4CCD-D873-4F5E-B179-85D356DAFDA5}">
      <dgm:prSet/>
      <dgm:spPr/>
      <dgm:t>
        <a:bodyPr/>
        <a:lstStyle/>
        <a:p>
          <a:endParaRPr lang="ru-RU"/>
        </a:p>
      </dgm:t>
    </dgm:pt>
    <dgm:pt modelId="{CE3A5C7B-5D07-4DE1-A88C-26371607754C}">
      <dgm:prSet phldrT="[Text]" custT="1"/>
      <dgm:spPr/>
      <dgm:t>
        <a:bodyPr/>
        <a:lstStyle/>
        <a:p>
          <a:r>
            <a:rPr lang="ru-RU" sz="1100" b="1" dirty="0" smtClean="0"/>
            <a:t>Нештатные ситуации</a:t>
          </a:r>
          <a:endParaRPr lang="ru-RU" sz="1100" b="1" dirty="0"/>
        </a:p>
      </dgm:t>
    </dgm:pt>
    <dgm:pt modelId="{37F79B77-6177-40FD-909F-827C65939403}" type="parTrans" cxnId="{1C319599-BC8E-4814-B210-833A4E32ED86}">
      <dgm:prSet/>
      <dgm:spPr/>
      <dgm:t>
        <a:bodyPr/>
        <a:lstStyle/>
        <a:p>
          <a:endParaRPr lang="ru-RU"/>
        </a:p>
      </dgm:t>
    </dgm:pt>
    <dgm:pt modelId="{F971EBE6-6CF5-49BA-8310-2F2034C717D5}" type="sibTrans" cxnId="{1C319599-BC8E-4814-B210-833A4E32ED86}">
      <dgm:prSet/>
      <dgm:spPr/>
      <dgm:t>
        <a:bodyPr/>
        <a:lstStyle/>
        <a:p>
          <a:endParaRPr lang="ru-RU"/>
        </a:p>
      </dgm:t>
    </dgm:pt>
    <dgm:pt modelId="{8C4AE67F-493D-4CD9-9362-A74157E677CB}">
      <dgm:prSet phldrT="[Text]" custT="1"/>
      <dgm:spPr/>
      <dgm:t>
        <a:bodyPr/>
        <a:lstStyle/>
        <a:p>
          <a:r>
            <a:rPr lang="ru-RU" sz="1100" b="1" dirty="0" smtClean="0"/>
            <a:t>Информационные ресурсы</a:t>
          </a:r>
          <a:endParaRPr lang="ru-RU" sz="1100" b="1" dirty="0"/>
        </a:p>
      </dgm:t>
    </dgm:pt>
    <dgm:pt modelId="{E42AF2DB-4FDB-4426-B19C-EF0B9A4C167F}" type="parTrans" cxnId="{8B4E53E0-8A35-4636-95DA-65DA1E842A6A}">
      <dgm:prSet/>
      <dgm:spPr/>
      <dgm:t>
        <a:bodyPr/>
        <a:lstStyle/>
        <a:p>
          <a:endParaRPr lang="ru-RU"/>
        </a:p>
      </dgm:t>
    </dgm:pt>
    <dgm:pt modelId="{3B4B6BE4-3B66-428B-A930-B0FBAFDF45AA}" type="sibTrans" cxnId="{8B4E53E0-8A35-4636-95DA-65DA1E842A6A}">
      <dgm:prSet/>
      <dgm:spPr/>
      <dgm:t>
        <a:bodyPr/>
        <a:lstStyle/>
        <a:p>
          <a:endParaRPr lang="ru-RU"/>
        </a:p>
      </dgm:t>
    </dgm:pt>
    <dgm:pt modelId="{D6C0C5E3-45A9-476D-9A7C-BACC6BC9B4DF}">
      <dgm:prSet phldrT="[Text]" custT="1"/>
      <dgm:spPr/>
      <dgm:t>
        <a:bodyPr lIns="0" tIns="0" rIns="0" bIns="0"/>
        <a:lstStyle/>
        <a:p>
          <a:r>
            <a:rPr lang="ru-RU" sz="1100" b="1" dirty="0" smtClean="0"/>
            <a:t>Экспертиза состояния</a:t>
          </a:r>
          <a:endParaRPr lang="ru-RU" sz="1100" b="1" dirty="0"/>
        </a:p>
      </dgm:t>
    </dgm:pt>
    <dgm:pt modelId="{390CAA58-D498-4D81-B98F-D68B24E66098}" type="parTrans" cxnId="{7D55E5EA-EB97-4D6E-9DD9-07F3512CFE59}">
      <dgm:prSet/>
      <dgm:spPr/>
      <dgm:t>
        <a:bodyPr/>
        <a:lstStyle/>
        <a:p>
          <a:endParaRPr lang="ru-RU"/>
        </a:p>
      </dgm:t>
    </dgm:pt>
    <dgm:pt modelId="{EC0ECDA7-0938-460D-ACB7-5F9E5228EBC0}" type="sibTrans" cxnId="{7D55E5EA-EB97-4D6E-9DD9-07F3512CFE59}">
      <dgm:prSet/>
      <dgm:spPr/>
      <dgm:t>
        <a:bodyPr/>
        <a:lstStyle/>
        <a:p>
          <a:endParaRPr lang="ru-RU"/>
        </a:p>
      </dgm:t>
    </dgm:pt>
    <dgm:pt modelId="{1A645128-EB05-4DCF-BAE1-C7A1B3406134}" type="pres">
      <dgm:prSet presAssocID="{F1977DA2-6A74-44C2-92A6-2BF8747E397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0BB27C2-512A-43D3-B692-4D0EC6EAE674}" type="pres">
      <dgm:prSet presAssocID="{F18618D5-73C6-488D-884C-734D40A18416}" presName="centerShape" presStyleLbl="node0" presStyleIdx="0" presStyleCnt="1"/>
      <dgm:spPr/>
      <dgm:t>
        <a:bodyPr/>
        <a:lstStyle/>
        <a:p>
          <a:endParaRPr lang="ru-RU"/>
        </a:p>
      </dgm:t>
    </dgm:pt>
    <dgm:pt modelId="{D9CDA718-7305-4172-8976-C0F16E09CD63}" type="pres">
      <dgm:prSet presAssocID="{C814CD9C-963A-419A-B70F-A0FA81408357}" presName="node" presStyleLbl="node1" presStyleIdx="0" presStyleCnt="5" custScaleX="123488" custScaleY="1309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A4E923-0D04-4F8D-9F7A-3C9EB8D16DCD}" type="pres">
      <dgm:prSet presAssocID="{C814CD9C-963A-419A-B70F-A0FA81408357}" presName="dummy" presStyleCnt="0"/>
      <dgm:spPr/>
      <dgm:t>
        <a:bodyPr/>
        <a:lstStyle/>
        <a:p>
          <a:endParaRPr lang="ru-RU"/>
        </a:p>
      </dgm:t>
    </dgm:pt>
    <dgm:pt modelId="{3C84A838-B4E1-4D54-B99C-05BF54423FFF}" type="pres">
      <dgm:prSet presAssocID="{07B9DC9E-77C5-4C22-B0BB-066DDA3DA164}" presName="sibTrans" presStyleLbl="sibTrans2D1" presStyleIdx="0" presStyleCnt="5"/>
      <dgm:spPr/>
      <dgm:t>
        <a:bodyPr/>
        <a:lstStyle/>
        <a:p>
          <a:endParaRPr lang="ru-RU"/>
        </a:p>
      </dgm:t>
    </dgm:pt>
    <dgm:pt modelId="{5AD1F357-655F-4428-A38A-03D8180B5A3A}" type="pres">
      <dgm:prSet presAssocID="{D6C0C5E3-45A9-476D-9A7C-BACC6BC9B4D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641837-C7F7-4530-965B-87AB819566CE}" type="pres">
      <dgm:prSet presAssocID="{D6C0C5E3-45A9-476D-9A7C-BACC6BC9B4DF}" presName="dummy" presStyleCnt="0"/>
      <dgm:spPr/>
      <dgm:t>
        <a:bodyPr/>
        <a:lstStyle/>
        <a:p>
          <a:endParaRPr lang="ru-RU"/>
        </a:p>
      </dgm:t>
    </dgm:pt>
    <dgm:pt modelId="{C7FEB2D5-5D31-4C9B-BEFB-9B2179F74CD0}" type="pres">
      <dgm:prSet presAssocID="{EC0ECDA7-0938-460D-ACB7-5F9E5228EBC0}" presName="sibTrans" presStyleLbl="sibTrans2D1" presStyleIdx="1" presStyleCnt="5"/>
      <dgm:spPr/>
      <dgm:t>
        <a:bodyPr/>
        <a:lstStyle/>
        <a:p>
          <a:endParaRPr lang="ru-RU"/>
        </a:p>
      </dgm:t>
    </dgm:pt>
    <dgm:pt modelId="{086E220D-0578-47E8-9B8D-493F09F72E7F}" type="pres">
      <dgm:prSet presAssocID="{2D0855D5-ECF1-4C5B-B1A1-23AB05AD4EF3}" presName="node" presStyleLbl="node1" presStyleIdx="2" presStyleCnt="5" custScaleX="123488" custScaleY="1309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50EC7E-8A89-479C-B2F4-23BFADEB2BA6}" type="pres">
      <dgm:prSet presAssocID="{2D0855D5-ECF1-4C5B-B1A1-23AB05AD4EF3}" presName="dummy" presStyleCnt="0"/>
      <dgm:spPr/>
      <dgm:t>
        <a:bodyPr/>
        <a:lstStyle/>
        <a:p>
          <a:endParaRPr lang="ru-RU"/>
        </a:p>
      </dgm:t>
    </dgm:pt>
    <dgm:pt modelId="{77EAF184-D100-405B-9B8A-353E6EC7ABD8}" type="pres">
      <dgm:prSet presAssocID="{2E1711B7-F4FA-4304-A8D0-8B9DBB4F819B}" presName="sibTrans" presStyleLbl="sibTrans2D1" presStyleIdx="2" presStyleCnt="5"/>
      <dgm:spPr/>
      <dgm:t>
        <a:bodyPr/>
        <a:lstStyle/>
        <a:p>
          <a:endParaRPr lang="ru-RU"/>
        </a:p>
      </dgm:t>
    </dgm:pt>
    <dgm:pt modelId="{9B7D6AD9-F884-455D-8056-E4329DBBF8A1}" type="pres">
      <dgm:prSet presAssocID="{CE3A5C7B-5D07-4DE1-A88C-26371607754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85FAEC-1281-4884-A921-0DF5B117129C}" type="pres">
      <dgm:prSet presAssocID="{CE3A5C7B-5D07-4DE1-A88C-26371607754C}" presName="dummy" presStyleCnt="0"/>
      <dgm:spPr/>
      <dgm:t>
        <a:bodyPr/>
        <a:lstStyle/>
        <a:p>
          <a:endParaRPr lang="ru-RU"/>
        </a:p>
      </dgm:t>
    </dgm:pt>
    <dgm:pt modelId="{B940DEDE-D93E-4394-9238-7299099494D0}" type="pres">
      <dgm:prSet presAssocID="{F971EBE6-6CF5-49BA-8310-2F2034C717D5}" presName="sibTrans" presStyleLbl="sibTrans2D1" presStyleIdx="3" presStyleCnt="5"/>
      <dgm:spPr/>
      <dgm:t>
        <a:bodyPr/>
        <a:lstStyle/>
        <a:p>
          <a:endParaRPr lang="ru-RU"/>
        </a:p>
      </dgm:t>
    </dgm:pt>
    <dgm:pt modelId="{75BCF752-C7F7-4CD6-B042-318F5FD49E57}" type="pres">
      <dgm:prSet presAssocID="{8C4AE67F-493D-4CD9-9362-A74157E677C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5D9C4E-58E6-4AE1-BDE1-633FC75782DF}" type="pres">
      <dgm:prSet presAssocID="{8C4AE67F-493D-4CD9-9362-A74157E677CB}" presName="dummy" presStyleCnt="0"/>
      <dgm:spPr/>
      <dgm:t>
        <a:bodyPr/>
        <a:lstStyle/>
        <a:p>
          <a:endParaRPr lang="ru-RU"/>
        </a:p>
      </dgm:t>
    </dgm:pt>
    <dgm:pt modelId="{A3B5B48D-B3C3-412D-AA32-5BA6BD2F3245}" type="pres">
      <dgm:prSet presAssocID="{3B4B6BE4-3B66-428B-A930-B0FBAFDF45AA}" presName="sibTrans" presStyleLbl="sibTrans2D1" presStyleIdx="4" presStyleCnt="5"/>
      <dgm:spPr/>
      <dgm:t>
        <a:bodyPr/>
        <a:lstStyle/>
        <a:p>
          <a:endParaRPr lang="ru-RU"/>
        </a:p>
      </dgm:t>
    </dgm:pt>
  </dgm:ptLst>
  <dgm:cxnLst>
    <dgm:cxn modelId="{77EC741E-97B5-4146-8CB0-E6FD34AB0E92}" type="presOf" srcId="{F971EBE6-6CF5-49BA-8310-2F2034C717D5}" destId="{B940DEDE-D93E-4394-9238-7299099494D0}" srcOrd="0" destOrd="0" presId="urn:microsoft.com/office/officeart/2005/8/layout/radial6"/>
    <dgm:cxn modelId="{884A4CCD-D873-4F5E-B179-85D356DAFDA5}" srcId="{F18618D5-73C6-488D-884C-734D40A18416}" destId="{2D0855D5-ECF1-4C5B-B1A1-23AB05AD4EF3}" srcOrd="2" destOrd="0" parTransId="{B20FC8B0-CF08-43A3-93B7-66971445F1C4}" sibTransId="{2E1711B7-F4FA-4304-A8D0-8B9DBB4F819B}"/>
    <dgm:cxn modelId="{5DAB263D-0B61-4042-AB2F-A23FDD3356A0}" type="presOf" srcId="{F18618D5-73C6-488D-884C-734D40A18416}" destId="{90BB27C2-512A-43D3-B692-4D0EC6EAE674}" srcOrd="0" destOrd="0" presId="urn:microsoft.com/office/officeart/2005/8/layout/radial6"/>
    <dgm:cxn modelId="{8B4E53E0-8A35-4636-95DA-65DA1E842A6A}" srcId="{F18618D5-73C6-488D-884C-734D40A18416}" destId="{8C4AE67F-493D-4CD9-9362-A74157E677CB}" srcOrd="4" destOrd="0" parTransId="{E42AF2DB-4FDB-4426-B19C-EF0B9A4C167F}" sibTransId="{3B4B6BE4-3B66-428B-A930-B0FBAFDF45AA}"/>
    <dgm:cxn modelId="{A0970F4C-B98A-4CED-8418-DC07B1517C19}" type="presOf" srcId="{F1977DA2-6A74-44C2-92A6-2BF8747E397D}" destId="{1A645128-EB05-4DCF-BAE1-C7A1B3406134}" srcOrd="0" destOrd="0" presId="urn:microsoft.com/office/officeart/2005/8/layout/radial6"/>
    <dgm:cxn modelId="{6F76DDAD-6357-4D42-AEF5-14F958E2FAB7}" type="presOf" srcId="{8C4AE67F-493D-4CD9-9362-A74157E677CB}" destId="{75BCF752-C7F7-4CD6-B042-318F5FD49E57}" srcOrd="0" destOrd="0" presId="urn:microsoft.com/office/officeart/2005/8/layout/radial6"/>
    <dgm:cxn modelId="{98740268-59BD-454D-8842-BD71B3A9E82E}" type="presOf" srcId="{2E1711B7-F4FA-4304-A8D0-8B9DBB4F819B}" destId="{77EAF184-D100-405B-9B8A-353E6EC7ABD8}" srcOrd="0" destOrd="0" presId="urn:microsoft.com/office/officeart/2005/8/layout/radial6"/>
    <dgm:cxn modelId="{1533B9EA-E0CE-4113-A399-500349033716}" type="presOf" srcId="{D6C0C5E3-45A9-476D-9A7C-BACC6BC9B4DF}" destId="{5AD1F357-655F-4428-A38A-03D8180B5A3A}" srcOrd="0" destOrd="0" presId="urn:microsoft.com/office/officeart/2005/8/layout/radial6"/>
    <dgm:cxn modelId="{5D55AD43-0DE9-41DC-A487-6A4EC5714C94}" type="presOf" srcId="{C814CD9C-963A-419A-B70F-A0FA81408357}" destId="{D9CDA718-7305-4172-8976-C0F16E09CD63}" srcOrd="0" destOrd="0" presId="urn:microsoft.com/office/officeart/2005/8/layout/radial6"/>
    <dgm:cxn modelId="{1C319599-BC8E-4814-B210-833A4E32ED86}" srcId="{F18618D5-73C6-488D-884C-734D40A18416}" destId="{CE3A5C7B-5D07-4DE1-A88C-26371607754C}" srcOrd="3" destOrd="0" parTransId="{37F79B77-6177-40FD-909F-827C65939403}" sibTransId="{F971EBE6-6CF5-49BA-8310-2F2034C717D5}"/>
    <dgm:cxn modelId="{1B66942D-0DB8-49BB-BEC3-40F7CE73FEFB}" type="presOf" srcId="{CE3A5C7B-5D07-4DE1-A88C-26371607754C}" destId="{9B7D6AD9-F884-455D-8056-E4329DBBF8A1}" srcOrd="0" destOrd="0" presId="urn:microsoft.com/office/officeart/2005/8/layout/radial6"/>
    <dgm:cxn modelId="{CE4FAB1F-2CD2-47A6-8B1D-09CAE0DF45C4}" type="presOf" srcId="{07B9DC9E-77C5-4C22-B0BB-066DDA3DA164}" destId="{3C84A838-B4E1-4D54-B99C-05BF54423FFF}" srcOrd="0" destOrd="0" presId="urn:microsoft.com/office/officeart/2005/8/layout/radial6"/>
    <dgm:cxn modelId="{E4664B69-B54B-44CF-9512-00F117634BDF}" srcId="{F18618D5-73C6-488D-884C-734D40A18416}" destId="{C814CD9C-963A-419A-B70F-A0FA81408357}" srcOrd="0" destOrd="0" parTransId="{C226355D-9DA2-4AA7-BD2D-548B9230392A}" sibTransId="{07B9DC9E-77C5-4C22-B0BB-066DDA3DA164}"/>
    <dgm:cxn modelId="{7D55E5EA-EB97-4D6E-9DD9-07F3512CFE59}" srcId="{F18618D5-73C6-488D-884C-734D40A18416}" destId="{D6C0C5E3-45A9-476D-9A7C-BACC6BC9B4DF}" srcOrd="1" destOrd="0" parTransId="{390CAA58-D498-4D81-B98F-D68B24E66098}" sibTransId="{EC0ECDA7-0938-460D-ACB7-5F9E5228EBC0}"/>
    <dgm:cxn modelId="{FF7EEF42-CED7-4D2F-A89A-A1DDF4615601}" srcId="{F1977DA2-6A74-44C2-92A6-2BF8747E397D}" destId="{F18618D5-73C6-488D-884C-734D40A18416}" srcOrd="0" destOrd="0" parTransId="{22B3D0C0-CBDE-4EDB-B146-D7D0FECA4A98}" sibTransId="{02B0EB38-4348-4DF9-8729-925B95968FDF}"/>
    <dgm:cxn modelId="{63D48827-6563-434D-A7A5-9D9770A892DA}" type="presOf" srcId="{3B4B6BE4-3B66-428B-A930-B0FBAFDF45AA}" destId="{A3B5B48D-B3C3-412D-AA32-5BA6BD2F3245}" srcOrd="0" destOrd="0" presId="urn:microsoft.com/office/officeart/2005/8/layout/radial6"/>
    <dgm:cxn modelId="{CA50ACA3-5DB1-439E-AD1F-905EF0CB6592}" type="presOf" srcId="{2D0855D5-ECF1-4C5B-B1A1-23AB05AD4EF3}" destId="{086E220D-0578-47E8-9B8D-493F09F72E7F}" srcOrd="0" destOrd="0" presId="urn:microsoft.com/office/officeart/2005/8/layout/radial6"/>
    <dgm:cxn modelId="{C0233972-BAE8-493E-8F94-BFF045CB92B0}" type="presOf" srcId="{EC0ECDA7-0938-460D-ACB7-5F9E5228EBC0}" destId="{C7FEB2D5-5D31-4C9B-BEFB-9B2179F74CD0}" srcOrd="0" destOrd="0" presId="urn:microsoft.com/office/officeart/2005/8/layout/radial6"/>
    <dgm:cxn modelId="{16896687-F63B-40DC-92C7-7872749ACEE0}" type="presParOf" srcId="{1A645128-EB05-4DCF-BAE1-C7A1B3406134}" destId="{90BB27C2-512A-43D3-B692-4D0EC6EAE674}" srcOrd="0" destOrd="0" presId="urn:microsoft.com/office/officeart/2005/8/layout/radial6"/>
    <dgm:cxn modelId="{40042C94-D72A-4942-92A5-AC5752E303FC}" type="presParOf" srcId="{1A645128-EB05-4DCF-BAE1-C7A1B3406134}" destId="{D9CDA718-7305-4172-8976-C0F16E09CD63}" srcOrd="1" destOrd="0" presId="urn:microsoft.com/office/officeart/2005/8/layout/radial6"/>
    <dgm:cxn modelId="{A220BFB4-CB2B-4C6F-A497-F2CF5CDC5862}" type="presParOf" srcId="{1A645128-EB05-4DCF-BAE1-C7A1B3406134}" destId="{F9A4E923-0D04-4F8D-9F7A-3C9EB8D16DCD}" srcOrd="2" destOrd="0" presId="urn:microsoft.com/office/officeart/2005/8/layout/radial6"/>
    <dgm:cxn modelId="{A7786D12-75C9-494E-847F-103F72910D59}" type="presParOf" srcId="{1A645128-EB05-4DCF-BAE1-C7A1B3406134}" destId="{3C84A838-B4E1-4D54-B99C-05BF54423FFF}" srcOrd="3" destOrd="0" presId="urn:microsoft.com/office/officeart/2005/8/layout/radial6"/>
    <dgm:cxn modelId="{9219683A-70BA-4CE5-B5B9-628C4EEF3DD3}" type="presParOf" srcId="{1A645128-EB05-4DCF-BAE1-C7A1B3406134}" destId="{5AD1F357-655F-4428-A38A-03D8180B5A3A}" srcOrd="4" destOrd="0" presId="urn:microsoft.com/office/officeart/2005/8/layout/radial6"/>
    <dgm:cxn modelId="{3341B33E-2A87-4D3D-A892-10772DB90D9C}" type="presParOf" srcId="{1A645128-EB05-4DCF-BAE1-C7A1B3406134}" destId="{88641837-C7F7-4530-965B-87AB819566CE}" srcOrd="5" destOrd="0" presId="urn:microsoft.com/office/officeart/2005/8/layout/radial6"/>
    <dgm:cxn modelId="{2EF8830D-64DC-4952-8542-2BD636C40765}" type="presParOf" srcId="{1A645128-EB05-4DCF-BAE1-C7A1B3406134}" destId="{C7FEB2D5-5D31-4C9B-BEFB-9B2179F74CD0}" srcOrd="6" destOrd="0" presId="urn:microsoft.com/office/officeart/2005/8/layout/radial6"/>
    <dgm:cxn modelId="{5C0ECCC2-34D6-4EB7-A480-B5E6EF4574F7}" type="presParOf" srcId="{1A645128-EB05-4DCF-BAE1-C7A1B3406134}" destId="{086E220D-0578-47E8-9B8D-493F09F72E7F}" srcOrd="7" destOrd="0" presId="urn:microsoft.com/office/officeart/2005/8/layout/radial6"/>
    <dgm:cxn modelId="{C10CC1EA-AA5B-464C-A134-04B335A60A10}" type="presParOf" srcId="{1A645128-EB05-4DCF-BAE1-C7A1B3406134}" destId="{B750EC7E-8A89-479C-B2F4-23BFADEB2BA6}" srcOrd="8" destOrd="0" presId="urn:microsoft.com/office/officeart/2005/8/layout/radial6"/>
    <dgm:cxn modelId="{5711D2B9-B8FA-4630-BB5E-7F3DD1C9B5BA}" type="presParOf" srcId="{1A645128-EB05-4DCF-BAE1-C7A1B3406134}" destId="{77EAF184-D100-405B-9B8A-353E6EC7ABD8}" srcOrd="9" destOrd="0" presId="urn:microsoft.com/office/officeart/2005/8/layout/radial6"/>
    <dgm:cxn modelId="{92401758-D4DB-4276-954E-DE15D2126194}" type="presParOf" srcId="{1A645128-EB05-4DCF-BAE1-C7A1B3406134}" destId="{9B7D6AD9-F884-455D-8056-E4329DBBF8A1}" srcOrd="10" destOrd="0" presId="urn:microsoft.com/office/officeart/2005/8/layout/radial6"/>
    <dgm:cxn modelId="{3FC77E32-B3C4-4457-8E24-D334D3085387}" type="presParOf" srcId="{1A645128-EB05-4DCF-BAE1-C7A1B3406134}" destId="{F185FAEC-1281-4884-A921-0DF5B117129C}" srcOrd="11" destOrd="0" presId="urn:microsoft.com/office/officeart/2005/8/layout/radial6"/>
    <dgm:cxn modelId="{49DBFCA1-D7C3-4182-885B-FE7FE7612F21}" type="presParOf" srcId="{1A645128-EB05-4DCF-BAE1-C7A1B3406134}" destId="{B940DEDE-D93E-4394-9238-7299099494D0}" srcOrd="12" destOrd="0" presId="urn:microsoft.com/office/officeart/2005/8/layout/radial6"/>
    <dgm:cxn modelId="{A93FA2DA-82B1-4221-93B0-BA92A6F85369}" type="presParOf" srcId="{1A645128-EB05-4DCF-BAE1-C7A1B3406134}" destId="{75BCF752-C7F7-4CD6-B042-318F5FD49E57}" srcOrd="13" destOrd="0" presId="urn:microsoft.com/office/officeart/2005/8/layout/radial6"/>
    <dgm:cxn modelId="{37B0D744-C67F-41B4-B04D-37A0C274F764}" type="presParOf" srcId="{1A645128-EB05-4DCF-BAE1-C7A1B3406134}" destId="{E95D9C4E-58E6-4AE1-BDE1-633FC75782DF}" srcOrd="14" destOrd="0" presId="urn:microsoft.com/office/officeart/2005/8/layout/radial6"/>
    <dgm:cxn modelId="{7DFDCD7A-D4DA-47D3-90C8-3825C95B5AA4}" type="presParOf" srcId="{1A645128-EB05-4DCF-BAE1-C7A1B3406134}" destId="{A3B5B48D-B3C3-412D-AA32-5BA6BD2F3245}" srcOrd="15" destOrd="0" presId="urn:microsoft.com/office/officeart/2005/8/layout/radial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3-D Style 3"/>
  <dgm:desc val="3-D Style 3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3-D Style 1"/>
  <dgm:desc val="3-D Style 1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66251DB-1A25-4C95-B37B-B3C86ED1A5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6251DB-1A25-4C95-B37B-B3C86ED1A58E}" type="slidenum">
              <a:rPr lang="en-GB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Говорим прежде</a:t>
            </a:r>
            <a:r>
              <a:rPr lang="ru-RU" baseline="0" dirty="0" smtClean="0"/>
              <a:t> всего о миссии </a:t>
            </a:r>
            <a:r>
              <a:rPr lang="en-US" baseline="0" dirty="0" smtClean="0"/>
              <a:t>MCS - </a:t>
            </a:r>
            <a:r>
              <a:rPr lang="ru-RU" baseline="0" dirty="0" smtClean="0"/>
              <a:t>оказании </a:t>
            </a:r>
            <a:r>
              <a:rPr lang="ru-RU" b="1" baseline="0" dirty="0" smtClean="0"/>
              <a:t>помощи</a:t>
            </a:r>
            <a:r>
              <a:rPr lang="ru-RU" baseline="0" dirty="0" smtClean="0"/>
              <a:t> партнерам и заказчикам в использовании наших продуктов.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6251DB-1A25-4C95-B37B-B3C86ED1A58E}" type="slidenum">
              <a:rPr lang="en-GB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Деятельность делится на операционную и проектную</a:t>
            </a:r>
            <a:r>
              <a:rPr lang="ru-RU" baseline="0" dirty="0" smtClean="0"/>
              <a:t> – мы предлагаем </a:t>
            </a:r>
            <a:r>
              <a:rPr lang="en-US" baseline="0" dirty="0" smtClean="0"/>
              <a:t>Premier &amp; Consulting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6251DB-1A25-4C95-B37B-B3C86ED1A58E}" type="slidenum">
              <a:rPr lang="en-GB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</a:t>
            </a:r>
            <a:r>
              <a:rPr lang="ru-RU" baseline="0" dirty="0" smtClean="0"/>
              <a:t> проектной деятельности мы работаем на всех уровнях – от определения стратегии </a:t>
            </a:r>
            <a:r>
              <a:rPr lang="en-US" baseline="0" dirty="0" smtClean="0"/>
              <a:t>c </a:t>
            </a:r>
            <a:r>
              <a:rPr lang="ru-RU" baseline="0" dirty="0" smtClean="0"/>
              <a:t>руководством до внедрения и поддержки с </a:t>
            </a:r>
            <a:r>
              <a:rPr lang="ru-RU" baseline="0" dirty="0" err="1" smtClean="0"/>
              <a:t>сисадминами</a:t>
            </a:r>
            <a:endParaRPr lang="ru-RU" baseline="0" dirty="0" smtClean="0"/>
          </a:p>
          <a:p>
            <a:r>
              <a:rPr lang="ru-RU" baseline="0" dirty="0" smtClean="0"/>
              <a:t>Существуют базовые решения для каждого уровня – </a:t>
            </a:r>
            <a:r>
              <a:rPr lang="en-US" baseline="0" dirty="0" smtClean="0"/>
              <a:t>MTSS, </a:t>
            </a:r>
            <a:r>
              <a:rPr lang="en-US" baseline="0" dirty="0" err="1" smtClean="0"/>
              <a:t>QuickStart</a:t>
            </a:r>
            <a:r>
              <a:rPr lang="en-US" baseline="0" dirty="0" smtClean="0"/>
              <a:t> &amp; Quick </a:t>
            </a:r>
            <a:r>
              <a:rPr lang="en-US" baseline="0" dirty="0" smtClean="0"/>
              <a:t>Plan</a:t>
            </a:r>
            <a:r>
              <a:rPr lang="ru-RU" baseline="0" dirty="0" smtClean="0"/>
              <a:t>, которые позволят сократить время </a:t>
            </a:r>
            <a:endParaRPr lang="ru-RU" baseline="0" dirty="0" smtClean="0"/>
          </a:p>
          <a:p>
            <a:r>
              <a:rPr lang="ru-RU" baseline="0" dirty="0" smtClean="0"/>
              <a:t>Для </a:t>
            </a:r>
            <a:r>
              <a:rPr lang="ru-RU" baseline="0" dirty="0" smtClean="0"/>
              <a:t>каждого </a:t>
            </a:r>
            <a:r>
              <a:rPr lang="ru-RU" baseline="0" dirty="0" smtClean="0"/>
              <a:t>уровня, индустрии найдется готовое решение в нашем портфолио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6251DB-1A25-4C95-B37B-B3C86ED1A58E}" type="slidenum">
              <a:rPr lang="en-GB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</a:t>
            </a:r>
            <a:r>
              <a:rPr lang="ru-RU" baseline="0" dirty="0" smtClean="0"/>
              <a:t> поддежке за каждым клиентов закрепляется наш специалист который становится экспертом инфраструктуры Заказчика, знает его бизнес задачи.</a:t>
            </a:r>
          </a:p>
          <a:p>
            <a:r>
              <a:rPr lang="ru-RU" baseline="0" dirty="0" smtClean="0"/>
              <a:t>Проходит экспертиза систем, предлагаются изменения, в режиме 24</a:t>
            </a:r>
            <a:r>
              <a:rPr lang="en-US" baseline="0" dirty="0" smtClean="0"/>
              <a:t>x7 </a:t>
            </a:r>
            <a:r>
              <a:rPr lang="ru-RU" baseline="0" dirty="0" smtClean="0"/>
              <a:t>решаются возникающие проблемы, заказчик получает расширенный доступ к информации.</a:t>
            </a:r>
          </a:p>
          <a:p>
            <a:r>
              <a:rPr lang="ru-RU" baseline="0" dirty="0" smtClean="0"/>
              <a:t>Нужно четко понимать роль </a:t>
            </a:r>
            <a:r>
              <a:rPr lang="en-US" baseline="0" dirty="0" smtClean="0"/>
              <a:t>Premier </a:t>
            </a:r>
            <a:r>
              <a:rPr lang="ru-RU" baseline="0" dirty="0" smtClean="0"/>
              <a:t>поддержки – это ПРОАКТИВНАЯ услуга, наша цель – трудозатраты на реагирование по нештатным ситуациям должны быть менее 30</a:t>
            </a:r>
            <a:r>
              <a:rPr lang="en-US" baseline="0" dirty="0" smtClean="0"/>
              <a:t>%</a:t>
            </a:r>
            <a:r>
              <a:rPr lang="ru-RU" baseline="0" dirty="0" smtClean="0"/>
              <a:t>. Соответственно в процессе поддержки рождаются предложения об оптимизации, реализуемые в проектах, которые в свою очередь выполняются партнерами.</a:t>
            </a:r>
            <a:endParaRPr lang="ru-R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6251DB-1A25-4C95-B37B-B3C86ED1A58E}" type="slidenum">
              <a:rPr lang="en-GB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</a:t>
            </a:r>
            <a:r>
              <a:rPr lang="ru-RU" baseline="0" dirty="0" smtClean="0"/>
              <a:t> решении задач мы следуем проверенным методологиям работы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6251DB-1A25-4C95-B37B-B3C86ED1A58E}" type="slidenum">
              <a:rPr lang="en-GB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6251DB-1A25-4C95-B37B-B3C86ED1A58E}" type="slidenum">
              <a:rPr lang="en-GB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Цикл в которо</a:t>
            </a:r>
            <a:r>
              <a:rPr lang="ru-RU" baseline="0" dirty="0" smtClean="0"/>
              <a:t>м непосредственно участвуют Партнеры</a:t>
            </a:r>
          </a:p>
          <a:p>
            <a:pPr>
              <a:buFontTx/>
              <a:buChar char="-"/>
            </a:pPr>
            <a:r>
              <a:rPr lang="ru-RU" baseline="0" dirty="0" smtClean="0"/>
              <a:t>Проактивная поддержка, гарантия функционирования инфраструктуры</a:t>
            </a:r>
          </a:p>
          <a:p>
            <a:pPr>
              <a:buFontTx/>
              <a:buChar char="-"/>
            </a:pPr>
            <a:r>
              <a:rPr lang="ru-RU" baseline="0" dirty="0" smtClean="0"/>
              <a:t>Рождение новых проектов</a:t>
            </a:r>
          </a:p>
          <a:p>
            <a:pPr>
              <a:buFontTx/>
              <a:buChar char="-"/>
            </a:pPr>
            <a:r>
              <a:rPr lang="ru-RU" baseline="0" dirty="0" smtClean="0"/>
              <a:t> Гарантия их качественного выполнения - </a:t>
            </a:r>
            <a:r>
              <a:rPr lang="en-US" baseline="0" dirty="0" smtClean="0"/>
              <a:t>Microsoft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6251DB-1A25-4C95-B37B-B3C86ED1A58E}" type="slidenum">
              <a:rPr lang="en-GB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8638" y="6332538"/>
            <a:ext cx="1924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69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90525" y="3806825"/>
            <a:ext cx="8496300" cy="619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69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90525" y="4800600"/>
            <a:ext cx="8547100" cy="1143000"/>
          </a:xfrm>
        </p:spPr>
        <p:txBody>
          <a:bodyPr/>
          <a:lstStyle>
            <a:lvl1pPr marL="0" indent="0">
              <a:lnSpc>
                <a:spcPct val="75000"/>
              </a:lnSpc>
              <a:spcBef>
                <a:spcPct val="10000"/>
              </a:spcBef>
              <a:buFont typeface="Wingdings" pitchFamily="2" charset="2"/>
              <a:buNone/>
              <a:defRPr sz="2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B201EC45-2A3B-4E7D-80A7-DC04E5CF9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3525" y="274638"/>
            <a:ext cx="2073275" cy="5618162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0525" y="274638"/>
            <a:ext cx="6070600" cy="5618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8638" y="6332538"/>
            <a:ext cx="1924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0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90525" y="3806825"/>
            <a:ext cx="8496300" cy="619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0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90525" y="4800600"/>
            <a:ext cx="8547100" cy="1143000"/>
          </a:xfrm>
        </p:spPr>
        <p:txBody>
          <a:bodyPr/>
          <a:lstStyle>
            <a:lvl1pPr marL="0" indent="0">
              <a:lnSpc>
                <a:spcPct val="75000"/>
              </a:lnSpc>
              <a:spcBef>
                <a:spcPct val="10000"/>
              </a:spcBef>
              <a:buFont typeface="Wingdings" pitchFamily="2" charset="2"/>
              <a:buNone/>
              <a:defRPr sz="2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B9A27AB-B97C-4550-B347-25C148DF79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0525" y="13668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1525" y="13668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3525" y="274638"/>
            <a:ext cx="2073275" cy="5618162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0525" y="274638"/>
            <a:ext cx="6070600" cy="5618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0525" y="1366838"/>
            <a:ext cx="4038600" cy="4525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1525" y="1366838"/>
            <a:ext cx="4038600" cy="4525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0525" y="13668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1525" y="13668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Logo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878638" y="6332538"/>
            <a:ext cx="1924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0525" y="13668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73100" indent="-328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2pPr>
      <a:lvl3pPr marL="1041400" indent="-3667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35890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4pPr>
      <a:lvl5pPr marL="1714500" indent="-3540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5pPr>
      <a:lvl6pPr marL="2171700" indent="-3540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6pPr>
      <a:lvl7pPr marL="2628900" indent="-3540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7pPr>
      <a:lvl8pPr marL="3086100" indent="-3540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8pPr>
      <a:lvl9pPr marL="3543300" indent="-3540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Logo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6878638" y="6332538"/>
            <a:ext cx="1924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0525" y="13668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73100" indent="-328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2pPr>
      <a:lvl3pPr marL="1041400" indent="-3667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35890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4pPr>
      <a:lvl5pPr marL="1714500" indent="-3540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5pPr>
      <a:lvl6pPr marL="2171700" indent="-3540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6pPr>
      <a:lvl7pPr marL="2628900" indent="-3540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7pPr>
      <a:lvl8pPr marL="3086100" indent="-3540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8pPr>
      <a:lvl9pPr marL="3543300" indent="-3540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serpo@microsoft.com" TargetMode="Externa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5287963"/>
            <a:ext cx="9144000" cy="180975"/>
          </a:xfrm>
          <a:prstGeom prst="rect">
            <a:avLst/>
          </a:prstGeom>
          <a:gradFill rotWithShape="1">
            <a:gsLst>
              <a:gs pos="0">
                <a:srgbClr val="004675"/>
              </a:gs>
              <a:gs pos="100000">
                <a:srgbClr val="0099FF">
                  <a:alpha val="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23" name="Rectangle 3"/>
          <p:cNvSpPr>
            <a:spLocks noChangeArrowheads="1"/>
          </p:cNvSpPr>
          <p:nvPr/>
        </p:nvSpPr>
        <p:spPr bwMode="auto">
          <a:xfrm>
            <a:off x="0" y="3306763"/>
            <a:ext cx="9144000" cy="1992312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tint val="0"/>
                  <a:invGamma/>
                  <a:alpha val="60001"/>
                </a:schemeClr>
              </a:gs>
              <a:gs pos="50000">
                <a:schemeClr val="bg1">
                  <a:alpha val="33000"/>
                </a:schemeClr>
              </a:gs>
              <a:gs pos="100000">
                <a:schemeClr val="bg1">
                  <a:gamma/>
                  <a:tint val="0"/>
                  <a:invGamma/>
                  <a:alpha val="60001"/>
                </a:schemeClr>
              </a:gs>
            </a:gsLst>
            <a:lin ang="0" scaled="1"/>
          </a:gradFill>
          <a:ln w="12700">
            <a:solidFill>
              <a:srgbClr val="CBE9FF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ru-RU"/>
          </a:p>
        </p:txBody>
      </p:sp>
      <p:pic>
        <p:nvPicPr>
          <p:cNvPr id="133124" name="Picture 4" descr="Services_b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850" y="3733800"/>
            <a:ext cx="45624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Примеры </a:t>
            </a:r>
            <a:r>
              <a:rPr lang="en-US" dirty="0" smtClean="0"/>
              <a:t>MCS</a:t>
            </a:r>
            <a:endParaRPr lang="en-US" dirty="0"/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ТНК-</a:t>
            </a:r>
            <a:r>
              <a:rPr lang="en-US" dirty="0" smtClean="0"/>
              <a:t>BP - </a:t>
            </a:r>
            <a:r>
              <a:rPr lang="ru-RU" dirty="0" smtClean="0"/>
              <a:t>внедрение </a:t>
            </a:r>
            <a:r>
              <a:rPr lang="en-US" dirty="0" smtClean="0"/>
              <a:t>Microsoft Exchange Server</a:t>
            </a:r>
            <a:endParaRPr lang="ru-RU" dirty="0" smtClean="0"/>
          </a:p>
          <a:p>
            <a:pPr lvl="1"/>
            <a:r>
              <a:rPr lang="ru-RU" dirty="0" smtClean="0"/>
              <a:t>Миграция с 8 различных почтовых систем</a:t>
            </a:r>
          </a:p>
          <a:p>
            <a:pPr lvl="1"/>
            <a:r>
              <a:rPr lang="ru-RU" dirty="0" smtClean="0"/>
              <a:t>16 тыс. рабочих мест</a:t>
            </a:r>
          </a:p>
          <a:p>
            <a:pPr lvl="1"/>
            <a:r>
              <a:rPr lang="ru-RU" dirty="0" smtClean="0"/>
              <a:t>Продолжительность – 3 мес.</a:t>
            </a:r>
          </a:p>
          <a:p>
            <a:pPr lvl="1"/>
            <a:r>
              <a:rPr lang="ru-RU" dirty="0" smtClean="0"/>
              <a:t>Премьер поддержка 2 выделенных ТАМ</a:t>
            </a:r>
          </a:p>
          <a:p>
            <a:r>
              <a:rPr lang="ru-RU" dirty="0" smtClean="0"/>
              <a:t>Ростелеком – внедрение средств </a:t>
            </a:r>
            <a:br>
              <a:rPr lang="ru-RU" dirty="0" smtClean="0"/>
            </a:br>
            <a:r>
              <a:rPr lang="ru-RU" dirty="0" smtClean="0"/>
              <a:t>мониторинга серверов и дистрибуции ПО</a:t>
            </a:r>
          </a:p>
          <a:p>
            <a:pPr lvl="1"/>
            <a:r>
              <a:rPr lang="ru-RU" dirty="0" smtClean="0"/>
              <a:t>6000 рабочих мест</a:t>
            </a:r>
          </a:p>
          <a:p>
            <a:pPr lvl="1"/>
            <a:r>
              <a:rPr lang="ru-RU" dirty="0" smtClean="0"/>
              <a:t>250 серверов</a:t>
            </a:r>
          </a:p>
          <a:p>
            <a:pPr lvl="1"/>
            <a:r>
              <a:rPr lang="ru-RU" dirty="0" smtClean="0"/>
              <a:t>Премьер поддержка 1 выделенный ТАМ</a:t>
            </a:r>
            <a:endParaRPr lang="en-US" dirty="0" smtClean="0"/>
          </a:p>
          <a:p>
            <a:r>
              <a:rPr lang="ru-RU" dirty="0" smtClean="0"/>
              <a:t>Тысячи других проектов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200708" name="Picture 4" descr="logo-tnk-bp-r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7625" y="1916113"/>
            <a:ext cx="9826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0709" name="Picture 5" descr="rostelekom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96188" y="3429000"/>
            <a:ext cx="10414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hape 11776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ru-RU" sz="2800" dirty="0" smtClean="0"/>
              <a:t>До </a:t>
            </a:r>
            <a:r>
              <a:rPr lang="en-US" sz="2800" dirty="0" smtClean="0"/>
              <a:t>Premier</a:t>
            </a:r>
            <a:endParaRPr lang="ru-RU" sz="2800" dirty="0" smtClean="0"/>
          </a:p>
        </p:txBody>
      </p:sp>
      <p:sp>
        <p:nvSpPr>
          <p:cNvPr id="75778" name="Shape 11776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defTabSz="914400" eaLnBrk="1" hangingPunct="1"/>
            <a:endParaRPr lang="ru-RU" smtClean="0"/>
          </a:p>
        </p:txBody>
      </p:sp>
      <p:pic>
        <p:nvPicPr>
          <p:cNvPr id="75779" name="Rectangle 11776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736"/>
            <a:ext cx="9144000" cy="414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hape 118785"/>
          <p:cNvSpPr>
            <a:spLocks noGrp="1" noChangeArrowheads="1"/>
          </p:cNvSpPr>
          <p:nvPr>
            <p:ph type="title"/>
          </p:nvPr>
        </p:nvSpPr>
        <p:spPr>
          <a:xfrm>
            <a:off x="443552" y="274638"/>
            <a:ext cx="8229600" cy="495300"/>
          </a:xfrm>
        </p:spPr>
        <p:txBody>
          <a:bodyPr/>
          <a:lstStyle/>
          <a:p>
            <a:pPr marL="0" indent="0" defTabSz="914400" eaLnBrk="1" hangingPunct="1"/>
            <a:r>
              <a:rPr lang="ru-RU" dirty="0" smtClean="0"/>
              <a:t>После </a:t>
            </a:r>
            <a:r>
              <a:rPr lang="en-US" dirty="0" smtClean="0"/>
              <a:t>Premier</a:t>
            </a:r>
            <a:endParaRPr lang="ru-RU" dirty="0" smtClean="0"/>
          </a:p>
        </p:txBody>
      </p:sp>
      <p:pic>
        <p:nvPicPr>
          <p:cNvPr id="77827" name="Rectangle 11878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1571612"/>
            <a:ext cx="9144000" cy="397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Когда привлекать </a:t>
            </a:r>
            <a:r>
              <a:rPr lang="en-US" dirty="0" smtClean="0"/>
              <a:t>MCS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MCS</a:t>
            </a:r>
            <a:endParaRPr lang="ru-RU" dirty="0" smtClean="0"/>
          </a:p>
          <a:p>
            <a:pPr lvl="1"/>
            <a:r>
              <a:rPr lang="ru-RU" dirty="0" smtClean="0"/>
              <a:t>Недостаток знаний в какой-либо технологии, бета</a:t>
            </a:r>
          </a:p>
          <a:p>
            <a:pPr lvl="1"/>
            <a:r>
              <a:rPr lang="ru-RU" dirty="0" smtClean="0"/>
              <a:t>Сокращение сроков проектов</a:t>
            </a:r>
          </a:p>
          <a:p>
            <a:pPr lvl="1"/>
            <a:r>
              <a:rPr lang="ru-RU" dirty="0" smtClean="0"/>
              <a:t>Требуется гарантия качества</a:t>
            </a:r>
          </a:p>
          <a:p>
            <a:pPr lvl="1"/>
            <a:r>
              <a:rPr lang="ru-RU" dirty="0" smtClean="0"/>
              <a:t>Требуется громкое имя</a:t>
            </a:r>
          </a:p>
          <a:p>
            <a:pPr lvl="1"/>
            <a:r>
              <a:rPr lang="ru-RU" dirty="0" smtClean="0"/>
              <a:t>Требуются начальные инвестиции</a:t>
            </a:r>
          </a:p>
          <a:p>
            <a:endParaRPr lang="ru-RU" dirty="0" smtClean="0"/>
          </a:p>
          <a:p>
            <a:r>
              <a:rPr lang="ru-RU" dirty="0" smtClean="0"/>
              <a:t>Premier в перспективе</a:t>
            </a:r>
          </a:p>
          <a:p>
            <a:pPr lvl="1"/>
            <a:r>
              <a:rPr lang="ru-RU" dirty="0" smtClean="0"/>
              <a:t>БОльшие продажи программного обеспечения</a:t>
            </a:r>
          </a:p>
          <a:p>
            <a:pPr lvl="1"/>
            <a:r>
              <a:rPr lang="ru-RU" dirty="0" smtClean="0"/>
              <a:t>Появление проектов (см выше)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Цикл внедрения и поддержки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Заказчик приобретает </a:t>
            </a:r>
            <a:r>
              <a:rPr lang="en-US" dirty="0" smtClean="0"/>
              <a:t>Premier</a:t>
            </a:r>
            <a:r>
              <a:rPr lang="ru-RU" dirty="0" smtClean="0"/>
              <a:t> – получает гарантию функционирования инфраструктуры</a:t>
            </a:r>
          </a:p>
          <a:p>
            <a:r>
              <a:rPr lang="ru-RU" dirty="0" smtClean="0"/>
              <a:t>В контексте проактивной работы (аудиты, оптимизация), рождаются структурированные согласованные с бизнесом предложения – проекты.</a:t>
            </a:r>
          </a:p>
          <a:p>
            <a:r>
              <a:rPr lang="ru-RU" dirty="0" smtClean="0"/>
              <a:t>Проекты в оптимальные сроки выполняются совместно с партнерами</a:t>
            </a:r>
          </a:p>
          <a:p>
            <a:r>
              <a:rPr lang="en-US" dirty="0" smtClean="0"/>
              <a:t>Microsoft </a:t>
            </a:r>
            <a:r>
              <a:rPr lang="ru-RU" dirty="0" smtClean="0"/>
              <a:t>– гарант качества</a:t>
            </a:r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pPr>
              <a:buFont typeface="Wingdings" pitchFamily="2" charset="2"/>
              <a:buNone/>
            </a:pPr>
            <a:endParaRPr lang="ru-RU" dirty="0"/>
          </a:p>
          <a:p>
            <a:r>
              <a:rPr lang="en-US" dirty="0"/>
              <a:t>Engagement Manager. </a:t>
            </a:r>
            <a:r>
              <a:rPr lang="ru-RU" dirty="0" smtClean="0"/>
              <a:t>Сергей Поляков</a:t>
            </a:r>
            <a:endParaRPr lang="ru-RU" dirty="0"/>
          </a:p>
          <a:p>
            <a:pPr lvl="2">
              <a:buFont typeface="Wingdings" pitchFamily="2" charset="2"/>
              <a:buNone/>
            </a:pPr>
            <a:r>
              <a:rPr lang="en-US" dirty="0" smtClean="0">
                <a:hlinkClick r:id="rId2"/>
              </a:rPr>
              <a:t>serpo@microsoft.com</a:t>
            </a:r>
            <a:endParaRPr lang="en-US" dirty="0"/>
          </a:p>
          <a:p>
            <a:pPr lvl="2">
              <a:buFont typeface="Wingdings" pitchFamily="2" charset="2"/>
              <a:buNone/>
            </a:pPr>
            <a:r>
              <a:rPr lang="en-US" dirty="0"/>
              <a:t>+7 </a:t>
            </a:r>
            <a:r>
              <a:rPr lang="en-US" dirty="0" smtClean="0"/>
              <a:t>905 301 26 20</a:t>
            </a:r>
            <a:endParaRPr lang="en-US" dirty="0"/>
          </a:p>
          <a:p>
            <a:pPr>
              <a:buNone/>
            </a:pPr>
            <a:endParaRPr lang="ru-RU" dirty="0"/>
          </a:p>
          <a:p>
            <a:pPr lvl="1">
              <a:buFont typeface="Wingdings" pitchFamily="2" charset="2"/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Возможности и предложения </a:t>
            </a:r>
            <a:r>
              <a:rPr lang="en-US" dirty="0" smtClean="0"/>
              <a:t>Microsoft Services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Сергей Поляков</a:t>
            </a:r>
          </a:p>
          <a:p>
            <a:r>
              <a:rPr lang="ru-RU" dirty="0" smtClean="0"/>
              <a:t>Менеджер подразделения Консалтинга и </a:t>
            </a:r>
            <a:r>
              <a:rPr lang="en-US" dirty="0" smtClean="0"/>
              <a:t>Premier</a:t>
            </a:r>
            <a:r>
              <a:rPr lang="ru-RU" dirty="0" smtClean="0"/>
              <a:t> поддержки в ПФО</a:t>
            </a:r>
            <a:endParaRPr lang="en-US" dirty="0" smtClean="0"/>
          </a:p>
          <a:p>
            <a:endParaRPr lang="ru-RU" dirty="0" smtClean="0"/>
          </a:p>
          <a:p>
            <a:r>
              <a:rPr lang="en-US" dirty="0" smtClean="0"/>
              <a:t>serpo@microsoft.com</a:t>
            </a:r>
            <a:endParaRPr lang="en-US" sz="1400" u="sng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Содержание</a:t>
            </a:r>
            <a:endParaRPr lang="en-US" sz="240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Что такое </a:t>
            </a:r>
            <a:r>
              <a:rPr lang="en-US" dirty="0" smtClean="0"/>
              <a:t>Microsoft Services?</a:t>
            </a:r>
          </a:p>
          <a:p>
            <a:r>
              <a:rPr lang="ru-RU" dirty="0" smtClean="0"/>
              <a:t>Возможности подразделения</a:t>
            </a:r>
            <a:r>
              <a:rPr lang="en-US" dirty="0" smtClean="0"/>
              <a:t> </a:t>
            </a:r>
            <a:r>
              <a:rPr lang="ru-RU" dirty="0" smtClean="0"/>
              <a:t>и решения </a:t>
            </a:r>
            <a:r>
              <a:rPr lang="en-US" dirty="0" smtClean="0"/>
              <a:t>Microsoft </a:t>
            </a:r>
            <a:endParaRPr lang="ru-RU" dirty="0" smtClean="0"/>
          </a:p>
          <a:p>
            <a:r>
              <a:rPr lang="ru-RU" dirty="0" smtClean="0"/>
              <a:t>Как мы</a:t>
            </a:r>
            <a:r>
              <a:rPr lang="en-US" dirty="0" smtClean="0"/>
              <a:t> </a:t>
            </a:r>
            <a:r>
              <a:rPr lang="ru-RU" dirty="0" smtClean="0"/>
              <a:t>работаем</a:t>
            </a:r>
            <a:r>
              <a:rPr lang="en-US" dirty="0" smtClean="0"/>
              <a:t>?</a:t>
            </a:r>
          </a:p>
          <a:p>
            <a:r>
              <a:rPr lang="ru-RU" dirty="0" smtClean="0"/>
              <a:t>Преимущества привлечения </a:t>
            </a:r>
            <a:r>
              <a:rPr lang="en-US" dirty="0" smtClean="0"/>
              <a:t>Microsoft Services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Миссия </a:t>
            </a:r>
            <a:r>
              <a:rPr lang="en-US" smtClean="0"/>
              <a:t>Microsoft Services</a:t>
            </a:r>
            <a:endParaRPr lang="en-US" sz="240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Миссия: </a:t>
            </a:r>
          </a:p>
          <a:p>
            <a:pPr lvl="1"/>
            <a:r>
              <a:rPr lang="ru-RU" b="1" i="1" dirty="0" smtClean="0"/>
              <a:t>Помощь</a:t>
            </a:r>
            <a:r>
              <a:rPr lang="ru-RU" dirty="0" smtClean="0"/>
              <a:t> заказчикам и партнерам в получении максимальной отдачи от инвестиций в ИТ</a:t>
            </a:r>
            <a:r>
              <a:rPr lang="en-US" dirty="0" smtClean="0"/>
              <a:t> </a:t>
            </a:r>
            <a:r>
              <a:rPr lang="ru-RU" dirty="0" smtClean="0"/>
              <a:t>на платформе </a:t>
            </a:r>
            <a:r>
              <a:rPr lang="en-US" dirty="0" smtClean="0"/>
              <a:t>Microsoft</a:t>
            </a:r>
            <a:r>
              <a:rPr lang="ru-RU" dirty="0" smtClean="0"/>
              <a:t> </a:t>
            </a:r>
          </a:p>
          <a:p>
            <a:pPr lvl="1"/>
            <a:endParaRPr lang="ru-RU" dirty="0" smtClean="0"/>
          </a:p>
          <a:p>
            <a:r>
              <a:rPr lang="ru-RU" dirty="0" smtClean="0"/>
              <a:t>Цели:</a:t>
            </a:r>
          </a:p>
          <a:p>
            <a:pPr lvl="1"/>
            <a:r>
              <a:rPr lang="ru-RU" dirty="0" smtClean="0"/>
              <a:t>Ускорение внедрения новых технологий</a:t>
            </a:r>
          </a:p>
          <a:p>
            <a:pPr lvl="1"/>
            <a:r>
              <a:rPr lang="ru-RU" dirty="0" smtClean="0"/>
              <a:t>Повышение уровня удовлетворенности заказчика </a:t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en-US" dirty="0" smtClean="0"/>
              <a:t>Customer Satisfaction</a:t>
            </a:r>
            <a:r>
              <a:rPr lang="ru-RU" smtClean="0"/>
              <a:t>)</a:t>
            </a:r>
            <a:endParaRPr lang="ru-RU" sz="1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Что такое </a:t>
            </a:r>
            <a:r>
              <a:rPr lang="en-US" smtClean="0"/>
              <a:t>Microsoft Services</a:t>
            </a:r>
            <a:endParaRPr lang="en-US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Microsoft Consulting Services (MSC)</a:t>
            </a:r>
          </a:p>
          <a:p>
            <a:pPr lvl="1"/>
            <a:r>
              <a:rPr lang="ru-RU" dirty="0" smtClean="0"/>
              <a:t>Помощь на всех стадиях проектной деятельности</a:t>
            </a:r>
          </a:p>
          <a:p>
            <a:pPr lvl="1"/>
            <a:r>
              <a:rPr lang="en-US" dirty="0" smtClean="0"/>
              <a:t>4500</a:t>
            </a:r>
            <a:r>
              <a:rPr lang="ru-RU" dirty="0" smtClean="0"/>
              <a:t>+</a:t>
            </a:r>
            <a:r>
              <a:rPr lang="en-US" dirty="0" smtClean="0"/>
              <a:t> </a:t>
            </a:r>
            <a:r>
              <a:rPr lang="ru-RU" dirty="0" smtClean="0"/>
              <a:t>консультантов в мире, </a:t>
            </a:r>
            <a:r>
              <a:rPr lang="en-US" dirty="0" smtClean="0"/>
              <a:t>6</a:t>
            </a:r>
            <a:r>
              <a:rPr lang="ru-RU" dirty="0" smtClean="0"/>
              <a:t>0+ в России</a:t>
            </a:r>
          </a:p>
          <a:p>
            <a:pPr lvl="1"/>
            <a:r>
              <a:rPr lang="ru-RU" dirty="0" smtClean="0"/>
              <a:t>Взаимодействие с разработчиками</a:t>
            </a:r>
          </a:p>
          <a:p>
            <a:endParaRPr lang="ru-RU" dirty="0" smtClean="0"/>
          </a:p>
          <a:p>
            <a:r>
              <a:rPr lang="en-US" dirty="0" smtClean="0"/>
              <a:t>Premier Support for Enterprises</a:t>
            </a:r>
            <a:endParaRPr lang="ru-RU" dirty="0" smtClean="0"/>
          </a:p>
          <a:p>
            <a:pPr lvl="1"/>
            <a:r>
              <a:rPr lang="ru-RU" dirty="0" smtClean="0"/>
              <a:t>Помощь Заказчику на стадии эксплуатации решения </a:t>
            </a:r>
          </a:p>
          <a:p>
            <a:pPr lvl="2"/>
            <a:r>
              <a:rPr lang="ru-RU" sz="1900" dirty="0" smtClean="0"/>
              <a:t>Помощь в организации сопровождения решения</a:t>
            </a:r>
          </a:p>
          <a:p>
            <a:pPr lvl="2"/>
            <a:r>
              <a:rPr lang="ru-RU" sz="1900" dirty="0" smtClean="0"/>
              <a:t>Помощь в разрешении сложных нештатных ситуаций</a:t>
            </a:r>
          </a:p>
          <a:p>
            <a:pPr lvl="2"/>
            <a:r>
              <a:rPr lang="ru-RU" sz="1900" dirty="0" smtClean="0"/>
              <a:t>Изготовление </a:t>
            </a:r>
            <a:r>
              <a:rPr lang="en-US" sz="1900" dirty="0" err="1" smtClean="0"/>
              <a:t>HotFix</a:t>
            </a:r>
            <a:endParaRPr lang="en-US" sz="1900" dirty="0" smtClean="0"/>
          </a:p>
          <a:p>
            <a:pPr lvl="1"/>
            <a:r>
              <a:rPr lang="ru-RU" dirty="0" smtClean="0"/>
              <a:t>4</a:t>
            </a:r>
            <a:r>
              <a:rPr lang="en-US" dirty="0" smtClean="0"/>
              <a:t>500</a:t>
            </a:r>
            <a:r>
              <a:rPr lang="ru-RU" dirty="0" smtClean="0"/>
              <a:t>+</a:t>
            </a:r>
            <a:r>
              <a:rPr lang="en-US" dirty="0" smtClean="0"/>
              <a:t> </a:t>
            </a:r>
            <a:r>
              <a:rPr lang="ru-RU" dirty="0" smtClean="0"/>
              <a:t>специалистов в мире,</a:t>
            </a:r>
            <a:r>
              <a:rPr lang="en-US" dirty="0" smtClean="0"/>
              <a:t> </a:t>
            </a:r>
            <a:r>
              <a:rPr lang="ru-RU" dirty="0" smtClean="0"/>
              <a:t>20+ в России</a:t>
            </a:r>
          </a:p>
          <a:p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</a:t>
            </a:r>
            <a:r>
              <a:rPr lang="en-US" dirty="0" smtClean="0"/>
              <a:t>Microsoft Services</a:t>
            </a:r>
            <a:r>
              <a:rPr lang="ru-RU" dirty="0" smtClean="0"/>
              <a:t>: </a:t>
            </a:r>
            <a:r>
              <a:rPr lang="en-US" dirty="0" smtClean="0"/>
              <a:t>MCS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</a:t>
            </a:r>
            <a:r>
              <a:rPr lang="en-US" dirty="0" smtClean="0"/>
              <a:t>Microsoft Services</a:t>
            </a:r>
            <a:r>
              <a:rPr lang="ru-RU" dirty="0" smtClean="0"/>
              <a:t>: </a:t>
            </a:r>
            <a:r>
              <a:rPr lang="en-US" dirty="0" smtClean="0"/>
              <a:t>Premier</a:t>
            </a:r>
            <a:endParaRPr lang="ru-RU" sz="2400" dirty="0"/>
          </a:p>
        </p:txBody>
      </p:sp>
      <p:graphicFrame>
        <p:nvGraphicFramePr>
          <p:cNvPr id="20" name="Diagram 19"/>
          <p:cNvGraphicFramePr/>
          <p:nvPr/>
        </p:nvGraphicFramePr>
        <p:xfrm>
          <a:off x="1000100" y="1214422"/>
          <a:ext cx="7215238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00628" y="2059252"/>
            <a:ext cx="4010585" cy="3262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/>
              <a:t>Для партнера</a:t>
            </a:r>
            <a:r>
              <a:rPr lang="en-US" sz="2400" dirty="0" smtClean="0"/>
              <a:t>: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dirty="0" smtClean="0"/>
              <a:t>Новые проекты оптимизации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ru-RU" sz="2400" dirty="0"/>
              <a:t>Для заказчика</a:t>
            </a:r>
            <a:r>
              <a:rPr lang="en-US" sz="2400" dirty="0"/>
              <a:t>:</a:t>
            </a:r>
            <a:endParaRPr lang="ru-RU" sz="2400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dirty="0" smtClean="0"/>
              <a:t>Повышение эффективности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dirty="0" smtClean="0"/>
              <a:t>Высвобождение </a:t>
            </a:r>
            <a:r>
              <a:rPr lang="en-US" sz="2000" dirty="0" smtClean="0"/>
              <a:t>IT </a:t>
            </a:r>
            <a:r>
              <a:rPr lang="ru-RU" sz="2000" dirty="0" smtClean="0"/>
              <a:t>на развитие</a:t>
            </a:r>
            <a:endParaRPr lang="en-US" sz="2000" dirty="0" smtClean="0"/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75000" y="75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0" grpId="0">
        <p:bldAsOne/>
      </p:bldGraphic>
      <p:bldGraphic spid="20" grpId="1">
        <p:bldAsOne/>
      </p:bldGraphic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Методология и подход к решению задач </a:t>
            </a:r>
            <a:endParaRPr lang="en-US" sz="2400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4282" y="1785926"/>
            <a:ext cx="5038732" cy="4919682"/>
          </a:xfrm>
        </p:spPr>
        <p:txBody>
          <a:bodyPr/>
          <a:lstStyle/>
          <a:p>
            <a:r>
              <a:rPr lang="ru-RU" dirty="0" smtClean="0"/>
              <a:t>Методологии и подходы к консалтингу:</a:t>
            </a:r>
          </a:p>
          <a:p>
            <a:endParaRPr lang="ru-RU" dirty="0" smtClean="0"/>
          </a:p>
          <a:p>
            <a:pPr lvl="1"/>
            <a:r>
              <a:rPr lang="en-US" sz="1800" dirty="0" smtClean="0"/>
              <a:t>TSC – Technology Strategy Consulting</a:t>
            </a:r>
          </a:p>
          <a:p>
            <a:pPr lvl="1"/>
            <a:r>
              <a:rPr lang="en-US" sz="1800" dirty="0" smtClean="0"/>
              <a:t>REJ – Rapid Economic Justification</a:t>
            </a:r>
          </a:p>
          <a:p>
            <a:pPr lvl="1"/>
            <a:r>
              <a:rPr lang="en-US" sz="1800" dirty="0" smtClean="0"/>
              <a:t>MRF – Microsoft Readiness Framework</a:t>
            </a:r>
          </a:p>
          <a:p>
            <a:pPr lvl="1"/>
            <a:r>
              <a:rPr lang="en-US" sz="1800" dirty="0" smtClean="0"/>
              <a:t>MSF – Microsoft Solutions Framework</a:t>
            </a:r>
          </a:p>
          <a:p>
            <a:pPr lvl="1"/>
            <a:r>
              <a:rPr lang="en-US" sz="1800" dirty="0" smtClean="0"/>
              <a:t>MOF – Microsoft Operations Framework</a:t>
            </a:r>
            <a:endParaRPr lang="en-US" sz="1200" dirty="0"/>
          </a:p>
        </p:txBody>
      </p:sp>
      <p:pic>
        <p:nvPicPr>
          <p:cNvPr id="161796" name="Picture 4" descr="MOFEO0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429256" y="2143116"/>
            <a:ext cx="3467100" cy="2428875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Пример работы</a:t>
            </a:r>
            <a:endParaRPr lang="en-US" sz="2000" dirty="0"/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600" dirty="0" smtClean="0"/>
              <a:t>Анализ - Определение «болевых точек» </a:t>
            </a:r>
          </a:p>
          <a:p>
            <a:pPr lvl="1"/>
            <a:r>
              <a:rPr lang="en-US" sz="1400" dirty="0" smtClean="0"/>
              <a:t>MCS + </a:t>
            </a:r>
            <a:r>
              <a:rPr lang="ru-RU" sz="1400" dirty="0" smtClean="0"/>
              <a:t>Партнер</a:t>
            </a:r>
          </a:p>
          <a:p>
            <a:r>
              <a:rPr lang="ru-RU" sz="1600" dirty="0" smtClean="0"/>
              <a:t>Семинары (2 дня)</a:t>
            </a:r>
            <a:endParaRPr lang="en-US" sz="1600" dirty="0" smtClean="0"/>
          </a:p>
          <a:p>
            <a:pPr lvl="1"/>
            <a:r>
              <a:rPr lang="ru-RU" sz="1400" dirty="0" smtClean="0"/>
              <a:t>Знакомство с решением</a:t>
            </a:r>
          </a:p>
          <a:p>
            <a:pPr lvl="1"/>
            <a:r>
              <a:rPr lang="ru-RU" sz="1400" dirty="0" smtClean="0"/>
              <a:t>Обсуждение необходимой доработки базового решения</a:t>
            </a:r>
          </a:p>
          <a:p>
            <a:pPr lvl="1"/>
            <a:r>
              <a:rPr lang="ru-RU" sz="1400" dirty="0" smtClean="0"/>
              <a:t>Предварительный план дальнейшей работы</a:t>
            </a:r>
          </a:p>
          <a:p>
            <a:r>
              <a:rPr lang="ru-RU" sz="1600" dirty="0" smtClean="0"/>
              <a:t>Разработка Прототипа решения (3-6 недель)</a:t>
            </a:r>
          </a:p>
          <a:p>
            <a:pPr lvl="1"/>
            <a:r>
              <a:rPr lang="en-US" sz="1400" dirty="0" smtClean="0"/>
              <a:t>MCS</a:t>
            </a:r>
            <a:r>
              <a:rPr lang="ru-RU" sz="1400" dirty="0" smtClean="0"/>
              <a:t> + Партнер + Заказчик</a:t>
            </a:r>
          </a:p>
          <a:p>
            <a:pPr lvl="1"/>
            <a:r>
              <a:rPr lang="ru-RU" sz="1400" dirty="0" smtClean="0"/>
              <a:t>Уточненная архитектура решения</a:t>
            </a:r>
          </a:p>
          <a:p>
            <a:pPr lvl="1"/>
            <a:r>
              <a:rPr lang="ru-RU" sz="1400" dirty="0" smtClean="0"/>
              <a:t>Прототип (</a:t>
            </a:r>
            <a:r>
              <a:rPr lang="en-US" sz="1400" dirty="0" smtClean="0"/>
              <a:t>Proof-of-Concept)</a:t>
            </a:r>
            <a:endParaRPr lang="ru-RU" sz="1400" dirty="0" smtClean="0"/>
          </a:p>
          <a:p>
            <a:pPr lvl="1"/>
            <a:r>
              <a:rPr lang="ru-RU" sz="1400" dirty="0" smtClean="0"/>
              <a:t>Детальный план разработки решения</a:t>
            </a:r>
          </a:p>
          <a:p>
            <a:r>
              <a:rPr lang="ru-RU" sz="1600" dirty="0" smtClean="0"/>
              <a:t>Разработка</a:t>
            </a:r>
            <a:r>
              <a:rPr lang="en-US" sz="1600" dirty="0" smtClean="0"/>
              <a:t> </a:t>
            </a:r>
            <a:r>
              <a:rPr lang="ru-RU" sz="1600" dirty="0" smtClean="0"/>
              <a:t>и внедрение решения</a:t>
            </a:r>
          </a:p>
          <a:p>
            <a:pPr lvl="1"/>
            <a:r>
              <a:rPr lang="ru-RU" sz="1400" dirty="0" smtClean="0"/>
              <a:t>Партнер + </a:t>
            </a:r>
            <a:r>
              <a:rPr lang="en-US" sz="1400" dirty="0" smtClean="0"/>
              <a:t>MCS</a:t>
            </a:r>
            <a:r>
              <a:rPr lang="ru-RU" sz="1400" dirty="0" smtClean="0"/>
              <a:t> + Заказчик</a:t>
            </a:r>
          </a:p>
          <a:p>
            <a:pPr lvl="1"/>
            <a:r>
              <a:rPr lang="ru-RU" sz="1400" dirty="0" smtClean="0"/>
              <a:t>Разработанное и внедренное решение</a:t>
            </a:r>
          </a:p>
          <a:p>
            <a:pPr lvl="1"/>
            <a:r>
              <a:rPr lang="ru-RU" sz="1400" dirty="0" smtClean="0"/>
              <a:t>Разработанные процедуры сопровождения решения</a:t>
            </a:r>
          </a:p>
          <a:p>
            <a:r>
              <a:rPr lang="ru-RU" sz="1600" dirty="0" smtClean="0"/>
              <a:t>Сопровождение решения</a:t>
            </a:r>
          </a:p>
          <a:p>
            <a:pPr lvl="1"/>
            <a:r>
              <a:rPr lang="ru-RU" sz="1400" dirty="0" smtClean="0"/>
              <a:t>Заказчик + Специалисты Премьер поддержки</a:t>
            </a:r>
            <a:endParaRPr lang="ru-RU" sz="11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Services">
  <a:themeElements>
    <a:clrScheme name="MSServices 1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82B5E4"/>
      </a:accent2>
      <a:accent3>
        <a:srgbClr val="FFFFFF"/>
      </a:accent3>
      <a:accent4>
        <a:srgbClr val="000000"/>
      </a:accent4>
      <a:accent5>
        <a:srgbClr val="DAEDEF"/>
      </a:accent5>
      <a:accent6>
        <a:srgbClr val="75A4CF"/>
      </a:accent6>
      <a:hlink>
        <a:srgbClr val="217BD3"/>
      </a:hlink>
      <a:folHlink>
        <a:srgbClr val="ED7131"/>
      </a:folHlink>
    </a:clrScheme>
    <a:fontScheme name="MSServic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folHlink">
                <a:gamma/>
                <a:shade val="66275"/>
                <a:invGamma/>
              </a:schemeClr>
            </a:gs>
            <a:gs pos="50000">
              <a:schemeClr val="folHlink"/>
            </a:gs>
            <a:gs pos="100000">
              <a:schemeClr val="folHlink">
                <a:gamma/>
                <a:shade val="66275"/>
                <a:invGamma/>
              </a:schemeClr>
            </a:gs>
          </a:gsLst>
          <a:lin ang="2700000" scaled="1"/>
        </a:gradFill>
        <a:ln w="12700" cap="flat" cmpd="sng" algn="ctr">
          <a:solidFill>
            <a:schemeClr val="folHlink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folHlink">
                <a:gamma/>
                <a:shade val="66275"/>
                <a:invGamma/>
              </a:schemeClr>
            </a:gs>
            <a:gs pos="50000">
              <a:schemeClr val="folHlink"/>
            </a:gs>
            <a:gs pos="100000">
              <a:schemeClr val="folHlink">
                <a:gamma/>
                <a:shade val="66275"/>
                <a:invGamma/>
              </a:schemeClr>
            </a:gs>
          </a:gsLst>
          <a:lin ang="2700000" scaled="1"/>
        </a:gradFill>
        <a:ln w="12700" cap="flat" cmpd="sng" algn="ctr">
          <a:solidFill>
            <a:schemeClr val="folHlink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ervices 1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82B5E4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75A4CF"/>
        </a:accent6>
        <a:hlink>
          <a:srgbClr val="217BD3"/>
        </a:hlink>
        <a:folHlink>
          <a:srgbClr val="ED713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SServices">
  <a:themeElements>
    <a:clrScheme name="1_MSServices 1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82B5E4"/>
      </a:accent2>
      <a:accent3>
        <a:srgbClr val="FFFFFF"/>
      </a:accent3>
      <a:accent4>
        <a:srgbClr val="000000"/>
      </a:accent4>
      <a:accent5>
        <a:srgbClr val="DAEDEF"/>
      </a:accent5>
      <a:accent6>
        <a:srgbClr val="75A4CF"/>
      </a:accent6>
      <a:hlink>
        <a:srgbClr val="217BD3"/>
      </a:hlink>
      <a:folHlink>
        <a:srgbClr val="ED7131"/>
      </a:folHlink>
    </a:clrScheme>
    <a:fontScheme name="1_MSServic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folHlink">
                <a:gamma/>
                <a:shade val="66275"/>
                <a:invGamma/>
              </a:schemeClr>
            </a:gs>
            <a:gs pos="50000">
              <a:schemeClr val="folHlink"/>
            </a:gs>
            <a:gs pos="100000">
              <a:schemeClr val="folHlink">
                <a:gamma/>
                <a:shade val="66275"/>
                <a:invGamma/>
              </a:schemeClr>
            </a:gs>
          </a:gsLst>
          <a:lin ang="2700000" scaled="1"/>
        </a:gradFill>
        <a:ln w="12700" cap="flat" cmpd="sng" algn="ctr">
          <a:solidFill>
            <a:schemeClr val="folHlink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folHlink">
                <a:gamma/>
                <a:shade val="66275"/>
                <a:invGamma/>
              </a:schemeClr>
            </a:gs>
            <a:gs pos="50000">
              <a:schemeClr val="folHlink"/>
            </a:gs>
            <a:gs pos="100000">
              <a:schemeClr val="folHlink">
                <a:gamma/>
                <a:shade val="66275"/>
                <a:invGamma/>
              </a:schemeClr>
            </a:gs>
          </a:gsLst>
          <a:lin ang="2700000" scaled="1"/>
        </a:gradFill>
        <a:ln w="12700" cap="flat" cmpd="sng" algn="ctr">
          <a:solidFill>
            <a:schemeClr val="folHlink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MSServices 1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82B5E4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75A4CF"/>
        </a:accent6>
        <a:hlink>
          <a:srgbClr val="217BD3"/>
        </a:hlink>
        <a:folHlink>
          <a:srgbClr val="ED713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Light_Template</Template>
  <TotalTime>5465</TotalTime>
  <Words>645</Words>
  <Application>Microsoft Office PowerPoint</Application>
  <PresentationFormat>On-screen Show (4:3)</PresentationFormat>
  <Paragraphs>136</Paragraphs>
  <Slides>15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MSServices</vt:lpstr>
      <vt:lpstr>1_MSServices</vt:lpstr>
      <vt:lpstr>Slide 1</vt:lpstr>
      <vt:lpstr>Возможности и предложения Microsoft Services</vt:lpstr>
      <vt:lpstr>Содержание</vt:lpstr>
      <vt:lpstr>Миссия Microsoft Services</vt:lpstr>
      <vt:lpstr>Что такое Microsoft Services</vt:lpstr>
      <vt:lpstr>Что такое Microsoft Services: MCS</vt:lpstr>
      <vt:lpstr>Что такое Microsoft Services: Premier</vt:lpstr>
      <vt:lpstr>Методология и подход к решению задач </vt:lpstr>
      <vt:lpstr>Пример работы</vt:lpstr>
      <vt:lpstr>Примеры MCS</vt:lpstr>
      <vt:lpstr>До Premier</vt:lpstr>
      <vt:lpstr>После Premier</vt:lpstr>
      <vt:lpstr>Когда привлекать MCS</vt:lpstr>
      <vt:lpstr>Цикл внедрения и поддержки</vt:lpstr>
      <vt:lpstr>Вопросы?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Roles, Responsibilities, Deliverables and Interfaces</dc:subject>
  <dc:creator>EE HQ</dc:creator>
  <cp:lastModifiedBy>Sergey Polyakov</cp:lastModifiedBy>
  <cp:revision>432</cp:revision>
  <dcterms:created xsi:type="dcterms:W3CDTF">2004-10-04T13:30:34Z</dcterms:created>
  <dcterms:modified xsi:type="dcterms:W3CDTF">2006-11-01T14:32:35Z</dcterms:modified>
</cp:coreProperties>
</file>